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 id="2147483657"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50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lang="en-US"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4597715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8" name="Shape 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79" name="Shape 7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1</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43222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88" name="Shape 88"/>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89" name="Shape 8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2</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744320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5" name="Shape 95"/>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96" name="Shape 9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1200" b="0" i="0" u="none">
                <a:solidFill>
                  <a:schemeClr val="dk1"/>
                </a:solidFill>
                <a:latin typeface="Times New Roman"/>
                <a:ea typeface="Times New Roman"/>
                <a:cs typeface="Times New Roman"/>
                <a:sym typeface="Times New Roman"/>
              </a:rPr>
              <a:t>3</a:t>
            </a:fld>
            <a:endParaRPr lang="en-US" sz="1200" b="0" i="0" u="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639460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03" name="Shape 103"/>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Times New Roman"/>
              <a:buNone/>
            </a:pPr>
            <a:fld id="{00000000-1234-1234-1234-123412341234}" type="slidenum">
              <a:rPr lang="en-US"/>
              <a:t>4</a:t>
            </a:fld>
            <a:endParaRPr lang="en-US"/>
          </a:p>
        </p:txBody>
      </p:sp>
    </p:spTree>
    <p:extLst>
      <p:ext uri="{BB962C8B-B14F-4D97-AF65-F5344CB8AC3E}">
        <p14:creationId xmlns:p14="http://schemas.microsoft.com/office/powerpoint/2010/main" val="144184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111" name="Shape 111"/>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5</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499652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8" name="Shape 118"/>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119" name="Shape 11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6</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892390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132" name="Shape 13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7</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46782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800" b="0" i="0" u="none" strike="noStrike" cap="none"/>
          </a:p>
        </p:txBody>
      </p:sp>
      <p:sp>
        <p:nvSpPr>
          <p:cNvPr id="140" name="Shape 14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a:solidFill>
                  <a:srgbClr val="000000"/>
                </a:solidFill>
                <a:latin typeface="Times New Roman"/>
                <a:ea typeface="Times New Roman"/>
                <a:cs typeface="Times New Roman"/>
                <a:sym typeface="Times New Roman"/>
              </a:rPr>
              <a:t>8</a:t>
            </a:fld>
            <a:endParaRPr lang="en-US" sz="1200" b="0" i="0" u="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485639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47" name="Shape 147"/>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Times New Roman"/>
              <a:buNone/>
            </a:pPr>
            <a:fld id="{00000000-1234-1234-1234-123412341234}" type="slidenum">
              <a:rPr lang="en-US"/>
              <a:t>9</a:t>
            </a:fld>
            <a:endParaRPr lang="en-US"/>
          </a:p>
        </p:txBody>
      </p:sp>
    </p:spTree>
    <p:extLst>
      <p:ext uri="{BB962C8B-B14F-4D97-AF65-F5344CB8AC3E}">
        <p14:creationId xmlns:p14="http://schemas.microsoft.com/office/powerpoint/2010/main" val="148619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54" name="Shape 154"/>
          <p:cNvSpPr txBox="1">
            <a:spLocks noGrp="1"/>
          </p:cNvSpPr>
          <p:nvPr>
            <p:ph type="sldNum" idx="12"/>
          </p:nvPr>
        </p:nvSpPr>
        <p:spPr>
          <a:xfrm>
            <a:off x="3884612" y="8685211"/>
            <a:ext cx="2971799" cy="457200"/>
          </a:xfrm>
          <a:prstGeom prst="rect">
            <a:avLst/>
          </a:prstGeom>
        </p:spPr>
        <p:txBody>
          <a:bodyPr lIns="91425" tIns="45700" rIns="91425" bIns="45700" anchor="b" anchorCtr="0">
            <a:noAutofit/>
          </a:bodyPr>
          <a:lstStyle/>
          <a:p>
            <a:pPr lvl="0" rtl="0">
              <a:spcBef>
                <a:spcPts val="0"/>
              </a:spcBef>
              <a:buClr>
                <a:srgbClr val="000000"/>
              </a:buClr>
              <a:buSzPct val="25000"/>
              <a:buFont typeface="Times New Roman"/>
              <a:buNone/>
            </a:pPr>
            <a:fld id="{00000000-1234-1234-1234-123412341234}" type="slidenum">
              <a:rPr lang="en-US"/>
              <a:t>10</a:t>
            </a:fld>
            <a:endParaRPr lang="en-US"/>
          </a:p>
        </p:txBody>
      </p:sp>
    </p:spTree>
    <p:extLst>
      <p:ext uri="{BB962C8B-B14F-4D97-AF65-F5344CB8AC3E}">
        <p14:creationId xmlns:p14="http://schemas.microsoft.com/office/powerpoint/2010/main" val="4273787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8"/>
        <p:cNvGrpSpPr/>
        <p:nvPr/>
      </p:nvGrpSpPr>
      <p:grpSpPr>
        <a:xfrm>
          <a:off x="0" y="0"/>
          <a:ext cx="0" cy="0"/>
          <a:chOff x="0" y="0"/>
          <a:chExt cx="0" cy="0"/>
        </a:xfrm>
      </p:grpSpPr>
      <p:sp>
        <p:nvSpPr>
          <p:cNvPr id="19" name="Shape 19"/>
          <p:cNvSpPr txBox="1">
            <a:spLocks noGrp="1"/>
          </p:cNvSpPr>
          <p:nvPr>
            <p:ph type="ctrTitle"/>
          </p:nvPr>
        </p:nvSpPr>
        <p:spPr>
          <a:xfrm>
            <a:off x="3366867" y="533400"/>
            <a:ext cx="5105399" cy="2868167"/>
          </a:xfrm>
          <a:prstGeom prst="rect">
            <a:avLst/>
          </a:prstGeom>
          <a:noFill/>
          <a:ln>
            <a:noFill/>
          </a:ln>
        </p:spPr>
        <p:txBody>
          <a:bodyPr lIns="91425" tIns="91425" rIns="91425" bIns="91425" anchor="b" anchorCtr="0"/>
          <a:lstStyle>
            <a:lvl1pPr marL="0" marR="0" lvl="0" indent="0" algn="r" rtl="0">
              <a:spcBef>
                <a:spcPts val="0"/>
              </a:spcBef>
              <a:spcAft>
                <a:spcPts val="0"/>
              </a:spcAft>
              <a:buNone/>
              <a:defRPr sz="42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0" name="Shape 20"/>
          <p:cNvSpPr txBox="1">
            <a:spLocks noGrp="1"/>
          </p:cNvSpPr>
          <p:nvPr>
            <p:ph type="subTitle" idx="1"/>
          </p:nvPr>
        </p:nvSpPr>
        <p:spPr>
          <a:xfrm>
            <a:off x="3354442" y="3539864"/>
            <a:ext cx="5114778" cy="1101247"/>
          </a:xfrm>
          <a:prstGeom prst="rect">
            <a:avLst/>
          </a:prstGeom>
          <a:noFill/>
          <a:ln>
            <a:noFill/>
          </a:ln>
        </p:spPr>
        <p:txBody>
          <a:bodyPr lIns="91425" tIns="91425" rIns="91425" bIns="91425" anchor="t" anchorCtr="0"/>
          <a:lstStyle>
            <a:lvl1pPr marL="0" marR="0" lvl="0" indent="0" algn="r" rtl="0">
              <a:spcBef>
                <a:spcPts val="600"/>
              </a:spcBef>
              <a:spcAft>
                <a:spcPts val="0"/>
              </a:spcAft>
              <a:buClr>
                <a:schemeClr val="dk2"/>
              </a:buClr>
              <a:buFont typeface="Noto Sans Symbols"/>
              <a:buNone/>
              <a:defRPr sz="2200" b="0" i="0" u="none" strike="noStrike" cap="none">
                <a:solidFill>
                  <a:srgbClr val="FFFFFF"/>
                </a:solidFill>
                <a:latin typeface="Trebuchet MS"/>
                <a:ea typeface="Trebuchet MS"/>
                <a:cs typeface="Trebuchet MS"/>
                <a:sym typeface="Trebuchet MS"/>
              </a:defRPr>
            </a:lvl1pPr>
            <a:lvl2pPr marL="457200" marR="0" lvl="1" indent="0" algn="ctr" rtl="0">
              <a:spcBef>
                <a:spcPts val="500"/>
              </a:spcBef>
              <a:spcAft>
                <a:spcPts val="0"/>
              </a:spcAft>
              <a:buClr>
                <a:srgbClr val="F9B639"/>
              </a:buClr>
              <a:buFont typeface="Noto Sans Symbols"/>
              <a:buNone/>
              <a:defRPr sz="2300" b="0" i="0" u="none" strike="noStrike" cap="none">
                <a:solidFill>
                  <a:srgbClr val="6C6C6C"/>
                </a:solidFill>
                <a:latin typeface="Trebuchet MS"/>
                <a:ea typeface="Trebuchet MS"/>
                <a:cs typeface="Trebuchet MS"/>
                <a:sym typeface="Trebuchet MS"/>
              </a:defRPr>
            </a:lvl2pPr>
            <a:lvl3pPr marL="914400" marR="0" lvl="2" indent="0" algn="ctr" rtl="0">
              <a:spcBef>
                <a:spcPts val="400"/>
              </a:spcBef>
              <a:spcAft>
                <a:spcPts val="0"/>
              </a:spcAft>
              <a:buClr>
                <a:srgbClr val="F9B639"/>
              </a:buClr>
              <a:buFont typeface="Noto Sans Symbols"/>
              <a:buNone/>
              <a:defRPr sz="2000" b="0" i="0" u="none" strike="noStrike" cap="none">
                <a:solidFill>
                  <a:schemeClr val="dk1"/>
                </a:solidFill>
                <a:latin typeface="Trebuchet MS"/>
                <a:ea typeface="Trebuchet MS"/>
                <a:cs typeface="Trebuchet MS"/>
                <a:sym typeface="Trebuchet MS"/>
              </a:defRPr>
            </a:lvl3pPr>
            <a:lvl4pPr marL="1371600" marR="0" lvl="3" indent="0" algn="ctr" rtl="0">
              <a:spcBef>
                <a:spcPts val="400"/>
              </a:spcBef>
              <a:spcAft>
                <a:spcPts val="0"/>
              </a:spcAft>
              <a:buClr>
                <a:srgbClr val="F9B639"/>
              </a:buClr>
              <a:buFont typeface="Noto Sans Symbols"/>
              <a:buNone/>
              <a:defRPr sz="2000" b="0" i="0" u="none" strike="noStrike" cap="none">
                <a:solidFill>
                  <a:srgbClr val="6C6C6C"/>
                </a:solidFill>
                <a:latin typeface="Trebuchet MS"/>
                <a:ea typeface="Trebuchet MS"/>
                <a:cs typeface="Trebuchet MS"/>
                <a:sym typeface="Trebuchet MS"/>
              </a:defRPr>
            </a:lvl4pPr>
            <a:lvl5pPr marL="1828800" marR="0" lvl="4" indent="0" algn="ctr" rtl="0">
              <a:spcBef>
                <a:spcPts val="400"/>
              </a:spcBef>
              <a:spcAft>
                <a:spcPts val="0"/>
              </a:spcAft>
              <a:buClr>
                <a:srgbClr val="F9B639"/>
              </a:buClr>
              <a:buFont typeface="Noto Sans Symbols"/>
              <a:buNone/>
              <a:defRPr sz="1800" b="0" i="0" u="none" strike="noStrike" cap="none">
                <a:solidFill>
                  <a:schemeClr val="dk1"/>
                </a:solidFill>
                <a:latin typeface="Trebuchet MS"/>
                <a:ea typeface="Trebuchet MS"/>
                <a:cs typeface="Trebuchet MS"/>
                <a:sym typeface="Trebuchet MS"/>
              </a:defRPr>
            </a:lvl5pPr>
            <a:lvl6pPr marL="2286000" marR="0" lvl="5" indent="0" algn="ctr" rtl="0">
              <a:spcBef>
                <a:spcPts val="400"/>
              </a:spcBef>
              <a:buClr>
                <a:schemeClr val="accent4"/>
              </a:buClr>
              <a:buFont typeface="Noto Sans Symbols"/>
              <a:buNone/>
              <a:defRPr sz="1800" b="0" i="0" u="none" strike="noStrike" cap="none">
                <a:solidFill>
                  <a:srgbClr val="6C6C6C"/>
                </a:solidFill>
                <a:latin typeface="Trebuchet MS"/>
                <a:ea typeface="Trebuchet MS"/>
                <a:cs typeface="Trebuchet MS"/>
                <a:sym typeface="Trebuchet MS"/>
              </a:defRPr>
            </a:lvl6pPr>
            <a:lvl7pPr marL="2743200" marR="0" lvl="6" indent="0" algn="ctr" rtl="0">
              <a:spcBef>
                <a:spcPts val="320"/>
              </a:spcBef>
              <a:buClr>
                <a:schemeClr val="accent4"/>
              </a:buClr>
              <a:buFont typeface="Noto Sans Symbols"/>
              <a:buNone/>
              <a:defRPr sz="1600" b="0" i="0" u="none" strike="noStrike" cap="none">
                <a:solidFill>
                  <a:schemeClr val="dk1"/>
                </a:solidFill>
                <a:latin typeface="Trebuchet MS"/>
                <a:ea typeface="Trebuchet MS"/>
                <a:cs typeface="Trebuchet MS"/>
                <a:sym typeface="Trebuchet MS"/>
              </a:defRPr>
            </a:lvl7pPr>
            <a:lvl8pPr marL="3200400" marR="0" lvl="7" indent="0" algn="ctr" rtl="0">
              <a:spcBef>
                <a:spcPts val="300"/>
              </a:spcBef>
              <a:buClr>
                <a:schemeClr val="accent4"/>
              </a:buClr>
              <a:buFont typeface="Trebuchet MS"/>
              <a:buNone/>
              <a:defRPr sz="1600" b="0" i="0" u="none" strike="noStrike" cap="none">
                <a:solidFill>
                  <a:srgbClr val="6C6C6C"/>
                </a:solidFill>
                <a:latin typeface="Trebuchet MS"/>
                <a:ea typeface="Trebuchet MS"/>
                <a:cs typeface="Trebuchet MS"/>
                <a:sym typeface="Trebuchet MS"/>
              </a:defRPr>
            </a:lvl8pPr>
            <a:lvl9pPr marL="3657600" marR="0" lvl="8" indent="0" algn="ctr" rtl="0">
              <a:spcBef>
                <a:spcPts val="280"/>
              </a:spcBef>
              <a:buClr>
                <a:schemeClr val="accent4"/>
              </a:buClr>
              <a:buFont typeface="Noto Sans Symbols"/>
              <a:buNone/>
              <a:defRPr sz="1400" b="0" i="0" u="none" strike="noStrike" cap="none">
                <a:solidFill>
                  <a:schemeClr val="dk1"/>
                </a:solidFill>
                <a:latin typeface="Trebuchet MS"/>
                <a:ea typeface="Trebuchet MS"/>
                <a:cs typeface="Trebuchet MS"/>
                <a:sym typeface="Trebuchet MS"/>
              </a:defRPr>
            </a:lvl9pPr>
          </a:lstStyle>
          <a:p>
            <a:endParaRPr/>
          </a:p>
        </p:txBody>
      </p:sp>
      <p:sp>
        <p:nvSpPr>
          <p:cNvPr id="21" name="Shape 21"/>
          <p:cNvSpPr txBox="1">
            <a:spLocks noGrp="1"/>
          </p:cNvSpPr>
          <p:nvPr>
            <p:ph type="dt" idx="10"/>
          </p:nvPr>
        </p:nvSpPr>
        <p:spPr>
          <a:xfrm>
            <a:off x="5870575" y="6557961"/>
            <a:ext cx="2003425"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ftr" idx="11"/>
          </p:nvPr>
        </p:nvSpPr>
        <p:spPr>
          <a:xfrm>
            <a:off x="2819400" y="6557961"/>
            <a:ext cx="292735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3" name="Shape 23"/>
          <p:cNvSpPr txBox="1">
            <a:spLocks noGrp="1"/>
          </p:cNvSpPr>
          <p:nvPr>
            <p:ph type="sldNum" idx="12"/>
          </p:nvPr>
        </p:nvSpPr>
        <p:spPr>
          <a:xfrm>
            <a:off x="7880350"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rgbClr val="FFFFFF"/>
              </a:buClr>
              <a:buSzPct val="25000"/>
              <a:buFont typeface="Times New Roman"/>
              <a:buNone/>
            </a:pPr>
            <a:fld id="{00000000-1234-1234-1234-123412341234}" type="slidenum">
              <a:rPr lang="en-US" sz="1100" b="0" i="0" u="none">
                <a:solidFill>
                  <a:srgbClr val="FFFFFF"/>
                </a:solidFill>
                <a:latin typeface="Times New Roman"/>
                <a:ea typeface="Times New Roman"/>
                <a:cs typeface="Times New Roman"/>
                <a:sym typeface="Times New Roman"/>
              </a:rPr>
              <a:t>‹#›</a:t>
            </a:fld>
            <a:endParaRPr lang="en-US" sz="1100" b="0" i="0" u="none">
              <a:solidFill>
                <a:srgbClr val="FFFFFF"/>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4" name="Shape 34"/>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5" name="Shape 35"/>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6" name="Shape 36"/>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7" name="Shape 37"/>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0" name="Shape 40"/>
          <p:cNvSpPr txBox="1">
            <a:spLocks noGrp="1"/>
          </p:cNvSpPr>
          <p:nvPr>
            <p:ph type="body" idx="1"/>
          </p:nvPr>
        </p:nvSpPr>
        <p:spPr>
          <a:xfrm rot="5400000">
            <a:off x="1653381" y="413543"/>
            <a:ext cx="4846636" cy="7239000"/>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1" name="Shape 41"/>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2" name="Shape 42"/>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3" name="Shape 43"/>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28600"/>
            <a:ext cx="5897880" cy="117348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FEF7F0"/>
              </a:buClr>
              <a:buFont typeface="Trebuchet MS"/>
              <a:buNone/>
              <a:defRPr sz="24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6" name="Shape 46"/>
          <p:cNvSpPr txBox="1">
            <a:spLocks noGrp="1"/>
          </p:cNvSpPr>
          <p:nvPr>
            <p:ph type="body" idx="1"/>
          </p:nvPr>
        </p:nvSpPr>
        <p:spPr>
          <a:xfrm>
            <a:off x="457200" y="1497416"/>
            <a:ext cx="5897880" cy="602511"/>
          </a:xfrm>
          <a:prstGeom prst="rect">
            <a:avLst/>
          </a:prstGeom>
          <a:noFill/>
          <a:ln>
            <a:noFill/>
          </a:ln>
        </p:spPr>
        <p:txBody>
          <a:bodyPr lIns="91425" tIns="91425" rIns="91425" bIns="91425" anchor="t" anchorCtr="0"/>
          <a:lstStyle>
            <a:lvl1pPr marL="0" marR="0" lvl="0" indent="0" algn="l" rtl="0">
              <a:spcBef>
                <a:spcPts val="0"/>
              </a:spcBef>
              <a:spcAft>
                <a:spcPts val="0"/>
              </a:spcAft>
              <a:buClr>
                <a:schemeClr val="dk2"/>
              </a:buClr>
              <a:buFont typeface="Noto Sans Symbols"/>
              <a:buNone/>
              <a:defRPr sz="1400">
                <a:solidFill>
                  <a:schemeClr val="dk1"/>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1200" b="0"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000" b="0" i="0" u="none" strike="noStrike" cap="none">
                <a:solidFill>
                  <a:schemeClr val="dk1"/>
                </a:solidFill>
                <a:latin typeface="Trebuchet MS"/>
                <a:ea typeface="Trebuchet MS"/>
                <a:cs typeface="Trebuchet MS"/>
                <a:sym typeface="Trebuchet MS"/>
              </a:defRPr>
            </a:lvl3pPr>
            <a:lvl4pPr marL="1004888" marR="0" lvl="3" indent="-230187" algn="l" rtl="0">
              <a:spcBef>
                <a:spcPts val="180"/>
              </a:spcBef>
              <a:spcAft>
                <a:spcPts val="0"/>
              </a:spcAft>
              <a:buClr>
                <a:srgbClr val="F9B639"/>
              </a:buClr>
              <a:buFont typeface="Noto Sans Symbols"/>
              <a:buNone/>
              <a:defRPr sz="900" b="0"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9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7" name="Shape 47"/>
          <p:cNvSpPr txBox="1">
            <a:spLocks noGrp="1"/>
          </p:cNvSpPr>
          <p:nvPr>
            <p:ph type="body" idx="2"/>
          </p:nvPr>
        </p:nvSpPr>
        <p:spPr>
          <a:xfrm>
            <a:off x="457200" y="2133600"/>
            <a:ext cx="7239000" cy="4371752"/>
          </a:xfrm>
          <a:prstGeom prst="rect">
            <a:avLst/>
          </a:prstGeom>
          <a:noFill/>
          <a:ln>
            <a:noFill/>
          </a:ln>
        </p:spPr>
        <p:txBody>
          <a:bodyPr lIns="91425" tIns="91425" rIns="91425" bIns="91425" anchor="t" anchorCtr="0"/>
          <a:lstStyle>
            <a:lvl1pPr marL="273050" marR="0" lvl="0" indent="-124714" algn="l" rtl="0">
              <a:spcBef>
                <a:spcPts val="600"/>
              </a:spcBef>
              <a:spcAft>
                <a:spcPts val="0"/>
              </a:spcAft>
              <a:buClr>
                <a:schemeClr val="dk2"/>
              </a:buClr>
              <a:buSzPct val="73000"/>
              <a:buFont typeface="Noto Sans Symbols"/>
              <a:buChar char="⦿"/>
              <a:defRPr sz="3200">
                <a:solidFill>
                  <a:schemeClr val="dk1"/>
                </a:solidFill>
                <a:latin typeface="Trebuchet MS"/>
                <a:ea typeface="Trebuchet MS"/>
                <a:cs typeface="Trebuchet MS"/>
                <a:sym typeface="Trebuchet MS"/>
              </a:defRPr>
            </a:lvl1pPr>
            <a:lvl2pPr marL="520700" marR="0" lvl="1" indent="-86359" algn="l" rtl="0">
              <a:spcBef>
                <a:spcPts val="500"/>
              </a:spcBef>
              <a:spcAft>
                <a:spcPts val="0"/>
              </a:spcAft>
              <a:buClr>
                <a:srgbClr val="F9B639"/>
              </a:buClr>
              <a:buSzPct val="80000"/>
              <a:buFont typeface="Noto Sans Symbols"/>
              <a:buChar char="◼"/>
              <a:defRPr sz="2800" b="0" i="0" u="none" strike="noStrike" cap="none">
                <a:solidFill>
                  <a:srgbClr val="6C6C6C"/>
                </a:solidFill>
                <a:latin typeface="Trebuchet MS"/>
                <a:ea typeface="Trebuchet MS"/>
                <a:cs typeface="Trebuchet MS"/>
                <a:sym typeface="Trebuchet MS"/>
              </a:defRPr>
            </a:lvl2pPr>
            <a:lvl3pPr marL="758825" marR="0" lvl="2" indent="-146684" algn="l" rtl="0">
              <a:spcBef>
                <a:spcPts val="400"/>
              </a:spcBef>
              <a:spcAft>
                <a:spcPts val="0"/>
              </a:spcAft>
              <a:buClr>
                <a:srgbClr val="F9B639"/>
              </a:buClr>
              <a:buSzPct val="59999"/>
              <a:buFont typeface="Noto Sans Symbols"/>
              <a:buChar char="•"/>
              <a:defRPr sz="24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49225" algn="l" rtl="0">
              <a:spcBef>
                <a:spcPts val="400"/>
              </a:spcBef>
              <a:spcAft>
                <a:spcPts val="0"/>
              </a:spcAft>
              <a:buClr>
                <a:srgbClr val="F9B639"/>
              </a:buClr>
              <a:buSzPct val="70000"/>
              <a:buFont typeface="Noto Sans Symbols"/>
              <a:buChar char="◉"/>
              <a:defRPr sz="20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8" name="Shape 48"/>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9" name="Shape 49"/>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1"/>
        <p:cNvGrpSpPr/>
        <p:nvPr/>
      </p:nvGrpSpPr>
      <p:grpSpPr>
        <a:xfrm>
          <a:off x="0" y="0"/>
          <a:ext cx="0" cy="0"/>
          <a:chOff x="0" y="0"/>
          <a:chExt cx="0" cy="0"/>
        </a:xfrm>
      </p:grpSpPr>
      <p:sp>
        <p:nvSpPr>
          <p:cNvPr id="52" name="Shape 52"/>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3" name="Shape 53"/>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4" name="Shape 54"/>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7" name="Shape 5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8" name="Shape 5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9" name="Shape 5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62" name="Shape 62"/>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3" name="Shape 63"/>
          <p:cNvSpPr txBox="1">
            <a:spLocks noGrp="1"/>
          </p:cNvSpPr>
          <p:nvPr>
            <p:ph type="body" idx="2"/>
          </p:nvPr>
        </p:nvSpPr>
        <p:spPr>
          <a:xfrm>
            <a:off x="4178807" y="5867400"/>
            <a:ext cx="3520440" cy="457200"/>
          </a:xfrm>
          <a:prstGeom prst="rect">
            <a:avLst/>
          </a:prstGeom>
          <a:noFill/>
          <a:ln w="12700" cap="flat" cmpd="sng">
            <a:solidFill>
              <a:schemeClr val="dk2"/>
            </a:solidFill>
            <a:prstDash val="solid"/>
            <a:round/>
            <a:headEnd type="none" w="med" len="med"/>
            <a:tailEnd type="none" w="med" len="med"/>
          </a:ln>
        </p:spPr>
        <p:txBody>
          <a:bodyPr lIns="91425" tIns="91425" rIns="91425" bIns="91425" anchor="ctr" anchorCtr="0"/>
          <a:lstStyle>
            <a:lvl1pPr marL="0" marR="0" lvl="0" indent="0" algn="ctr" rtl="0">
              <a:spcBef>
                <a:spcPts val="600"/>
              </a:spcBef>
              <a:spcAft>
                <a:spcPts val="0"/>
              </a:spcAft>
              <a:buClr>
                <a:schemeClr val="dk2"/>
              </a:buClr>
              <a:buFont typeface="Noto Sans Symbols"/>
              <a:buNone/>
              <a:defRPr sz="1800" b="1">
                <a:solidFill>
                  <a:schemeClr val="dk2"/>
                </a:solidFill>
                <a:latin typeface="Trebuchet MS"/>
                <a:ea typeface="Trebuchet MS"/>
                <a:cs typeface="Trebuchet MS"/>
                <a:sym typeface="Trebuchet MS"/>
              </a:defRPr>
            </a:lvl1pPr>
            <a:lvl2pPr marL="520700" marR="0" lvl="1" indent="-228600" algn="l" rtl="0">
              <a:spcBef>
                <a:spcPts val="500"/>
              </a:spcBef>
              <a:spcAft>
                <a:spcPts val="0"/>
              </a:spcAft>
              <a:buClr>
                <a:srgbClr val="F9B639"/>
              </a:buClr>
              <a:buFont typeface="Noto Sans Symbols"/>
              <a:buNone/>
              <a:defRPr sz="2000" b="1" i="0" u="none" strike="noStrike" cap="none">
                <a:solidFill>
                  <a:srgbClr val="6C6C6C"/>
                </a:solidFill>
                <a:latin typeface="Trebuchet MS"/>
                <a:ea typeface="Trebuchet MS"/>
                <a:cs typeface="Trebuchet MS"/>
                <a:sym typeface="Trebuchet MS"/>
              </a:defRPr>
            </a:lvl2pPr>
            <a:lvl3pPr marL="758825" marR="0" lvl="2" indent="-238125" algn="l" rtl="0">
              <a:spcBef>
                <a:spcPts val="400"/>
              </a:spcBef>
              <a:spcAft>
                <a:spcPts val="0"/>
              </a:spcAft>
              <a:buClr>
                <a:srgbClr val="F9B639"/>
              </a:buClr>
              <a:buFont typeface="Noto Sans Symbols"/>
              <a:buNone/>
              <a:defRPr sz="1800" b="1" i="0" u="none" strike="noStrike" cap="none">
                <a:solidFill>
                  <a:schemeClr val="dk1"/>
                </a:solidFill>
                <a:latin typeface="Trebuchet MS"/>
                <a:ea typeface="Trebuchet MS"/>
                <a:cs typeface="Trebuchet MS"/>
                <a:sym typeface="Trebuchet MS"/>
              </a:defRPr>
            </a:lvl3pPr>
            <a:lvl4pPr marL="1004888" marR="0" lvl="3" indent="-230187" algn="l" rtl="0">
              <a:spcBef>
                <a:spcPts val="320"/>
              </a:spcBef>
              <a:spcAft>
                <a:spcPts val="0"/>
              </a:spcAft>
              <a:buClr>
                <a:srgbClr val="F9B639"/>
              </a:buClr>
              <a:buFont typeface="Noto Sans Symbols"/>
              <a:buNone/>
              <a:defRPr sz="1600" b="1" i="0" u="none" strike="noStrike" cap="none">
                <a:solidFill>
                  <a:srgbClr val="6C6C6C"/>
                </a:solidFill>
                <a:latin typeface="Trebuchet MS"/>
                <a:ea typeface="Trebuchet MS"/>
                <a:cs typeface="Trebuchet MS"/>
                <a:sym typeface="Trebuchet MS"/>
              </a:defRPr>
            </a:lvl4pPr>
            <a:lvl5pPr marL="1279525" marR="0" lvl="4" indent="-238125" algn="l" rtl="0">
              <a:spcBef>
                <a:spcPts val="400"/>
              </a:spcBef>
              <a:spcAft>
                <a:spcPts val="0"/>
              </a:spcAft>
              <a:buClr>
                <a:srgbClr val="F9B639"/>
              </a:buClr>
              <a:buFont typeface="Noto Sans Symbols"/>
              <a:buNone/>
              <a:defRPr sz="1600" b="1"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4" name="Shape 64"/>
          <p:cNvSpPr txBox="1">
            <a:spLocks noGrp="1"/>
          </p:cNvSpPr>
          <p:nvPr>
            <p:ph type="body" idx="3"/>
          </p:nvPr>
        </p:nvSpPr>
        <p:spPr>
          <a:xfrm>
            <a:off x="457200"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5" name="Shape 65"/>
          <p:cNvSpPr txBox="1">
            <a:spLocks noGrp="1"/>
          </p:cNvSpPr>
          <p:nvPr>
            <p:ph type="body" idx="4"/>
          </p:nvPr>
        </p:nvSpPr>
        <p:spPr>
          <a:xfrm>
            <a:off x="4178807" y="1711840"/>
            <a:ext cx="3520440" cy="4114800"/>
          </a:xfrm>
          <a:prstGeom prst="rect">
            <a:avLst/>
          </a:prstGeom>
          <a:noFill/>
          <a:ln>
            <a:noFill/>
          </a:ln>
        </p:spPr>
        <p:txBody>
          <a:bodyPr lIns="91425" tIns="91425" rIns="91425" bIns="91425" anchor="t" anchorCtr="0"/>
          <a:lstStyle>
            <a:lvl1pPr marL="273050" marR="0" lvl="0" indent="-161798" algn="l" rtl="0">
              <a:spcBef>
                <a:spcPts val="600"/>
              </a:spcBef>
              <a:spcAft>
                <a:spcPts val="0"/>
              </a:spcAft>
              <a:buClr>
                <a:schemeClr val="dk2"/>
              </a:buClr>
              <a:buSzPct val="73000"/>
              <a:buFont typeface="Noto Sans Symbols"/>
              <a:buChar char="⦿"/>
              <a:defRPr sz="2400">
                <a:solidFill>
                  <a:schemeClr val="dk1"/>
                </a:solidFill>
                <a:latin typeface="Trebuchet MS"/>
                <a:ea typeface="Trebuchet MS"/>
                <a:cs typeface="Trebuchet MS"/>
                <a:sym typeface="Trebuchet MS"/>
              </a:defRPr>
            </a:lvl1pPr>
            <a:lvl2pPr marL="520700" marR="0" lvl="1" indent="-127000" algn="l" rtl="0">
              <a:spcBef>
                <a:spcPts val="5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2pPr>
            <a:lvl3pPr marL="758825" marR="0" lvl="2" indent="-169544" algn="l" rtl="0">
              <a:spcBef>
                <a:spcPts val="400"/>
              </a:spcBef>
              <a:spcAft>
                <a:spcPts val="0"/>
              </a:spcAft>
              <a:buClr>
                <a:srgbClr val="F9B639"/>
              </a:buClr>
              <a:buSzPct val="60000"/>
              <a:buFont typeface="Noto Sans Symbols"/>
              <a:buChar char="•"/>
              <a:defRPr sz="1800" b="0" i="0" u="none" strike="noStrike" cap="none">
                <a:solidFill>
                  <a:schemeClr val="dk1"/>
                </a:solidFill>
                <a:latin typeface="Trebuchet MS"/>
                <a:ea typeface="Trebuchet MS"/>
                <a:cs typeface="Trebuchet MS"/>
                <a:sym typeface="Trebuchet MS"/>
              </a:defRPr>
            </a:lvl3pPr>
            <a:lvl4pPr marL="1004888" marR="0" lvl="3" indent="-148907" algn="l" rtl="0">
              <a:spcBef>
                <a:spcPts val="320"/>
              </a:spcBef>
              <a:spcAft>
                <a:spcPts val="0"/>
              </a:spcAft>
              <a:buClr>
                <a:srgbClr val="F9B639"/>
              </a:buClr>
              <a:buSzPct val="80000"/>
              <a:buFont typeface="Noto Sans Symbols"/>
              <a:buChar char="●"/>
              <a:defRPr sz="1600" b="0" i="0" u="none" strike="noStrike" cap="none">
                <a:solidFill>
                  <a:srgbClr val="6C6C6C"/>
                </a:solidFill>
                <a:latin typeface="Trebuchet MS"/>
                <a:ea typeface="Trebuchet MS"/>
                <a:cs typeface="Trebuchet MS"/>
                <a:sym typeface="Trebuchet MS"/>
              </a:defRPr>
            </a:lvl4pPr>
            <a:lvl5pPr marL="1279525" marR="0" lvl="4" indent="-167005" algn="l" rtl="0">
              <a:spcBef>
                <a:spcPts val="400"/>
              </a:spcBef>
              <a:spcAft>
                <a:spcPts val="0"/>
              </a:spcAft>
              <a:buClr>
                <a:srgbClr val="F9B639"/>
              </a:buClr>
              <a:buSzPct val="70000"/>
              <a:buFont typeface="Noto Sans Symbols"/>
              <a:buChar char="◉"/>
              <a:defRPr sz="16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6" name="Shape 66"/>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7" name="Shape 67"/>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8" name="Shape 68"/>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320039"/>
            <a:ext cx="7242048"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solidFill>
                  <a:srgbClr val="FEF7F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71" name="Shape 71"/>
          <p:cNvSpPr txBox="1">
            <a:spLocks noGrp="1"/>
          </p:cNvSpPr>
          <p:nvPr>
            <p:ph type="body" idx="1"/>
          </p:nvPr>
        </p:nvSpPr>
        <p:spPr>
          <a:xfrm>
            <a:off x="457200"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2" name="Shape 72"/>
          <p:cNvSpPr txBox="1">
            <a:spLocks noGrp="1"/>
          </p:cNvSpPr>
          <p:nvPr>
            <p:ph type="body" idx="2"/>
          </p:nvPr>
        </p:nvSpPr>
        <p:spPr>
          <a:xfrm>
            <a:off x="4178807" y="1600200"/>
            <a:ext cx="3520440" cy="4525963"/>
          </a:xfrm>
          <a:prstGeom prst="rect">
            <a:avLst/>
          </a:prstGeom>
          <a:noFill/>
          <a:ln>
            <a:noFill/>
          </a:ln>
        </p:spPr>
        <p:txBody>
          <a:bodyPr lIns="91425" tIns="91425" rIns="91425" bIns="91425" anchor="t" anchorCtr="0"/>
          <a:lstStyle>
            <a:lvl1pPr marL="273050" marR="0" lvl="0" indent="-143256" algn="l" rtl="0">
              <a:spcBef>
                <a:spcPts val="600"/>
              </a:spcBef>
              <a:spcAft>
                <a:spcPts val="0"/>
              </a:spcAft>
              <a:buClr>
                <a:schemeClr val="dk2"/>
              </a:buClr>
              <a:buSzPct val="73000"/>
              <a:buFont typeface="Noto Sans Symbols"/>
              <a:buChar char="⦿"/>
              <a:defRPr sz="2800">
                <a:solidFill>
                  <a:schemeClr val="dk1"/>
                </a:solidFill>
                <a:latin typeface="Trebuchet MS"/>
                <a:ea typeface="Trebuchet MS"/>
                <a:cs typeface="Trebuchet MS"/>
                <a:sym typeface="Trebuchet MS"/>
              </a:defRPr>
            </a:lvl1pPr>
            <a:lvl2pPr marL="520700" marR="0" lvl="1" indent="-106680" algn="l" rtl="0">
              <a:spcBef>
                <a:spcPts val="500"/>
              </a:spcBef>
              <a:spcAft>
                <a:spcPts val="0"/>
              </a:spcAft>
              <a:buClr>
                <a:srgbClr val="F9B639"/>
              </a:buClr>
              <a:buSzPct val="80000"/>
              <a:buFont typeface="Noto Sans Symbols"/>
              <a:buChar char="◼"/>
              <a:defRPr sz="24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38748" algn="l" rtl="0">
              <a:spcBef>
                <a:spcPts val="360"/>
              </a:spcBef>
              <a:spcAft>
                <a:spcPts val="0"/>
              </a:spcAft>
              <a:buClr>
                <a:srgbClr val="F9B639"/>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3" name="Shape 73"/>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4" name="Shape 74"/>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5" name="Shape 75"/>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cxnSp>
        <p:nvCxnSpPr>
          <p:cNvPr id="10" name="Shape 10"/>
          <p:cNvCxnSpPr/>
          <p:nvPr/>
        </p:nvCxnSpPr>
        <p:spPr>
          <a:xfrm rot="-5400000">
            <a:off x="-762000" y="3428999"/>
            <a:ext cx="6858000" cy="0"/>
          </a:xfrm>
          <a:prstGeom prst="straightConnector1">
            <a:avLst/>
          </a:prstGeom>
          <a:noFill/>
          <a:ln w="11425" cap="flat" cmpd="sng">
            <a:solidFill>
              <a:srgbClr val="F9F9F9"/>
            </a:solidFill>
            <a:prstDash val="solid"/>
            <a:miter/>
            <a:headEnd type="none" w="med" len="med"/>
            <a:tailEnd type="none" w="med" len="med"/>
          </a:ln>
        </p:spPr>
      </p:cxnSp>
      <p:sp>
        <p:nvSpPr>
          <p:cNvPr id="11" name="Shape 11"/>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Clr>
                <a:srgbClr val="812D70"/>
              </a:buClr>
              <a:buNone/>
              <a:defRPr sz="3800" b="1" i="0" u="none" strike="noStrike" cap="none">
                <a:solidFill>
                  <a:srgbClr val="812D70"/>
                </a:solidFill>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2" name="Shape 12"/>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3" name="Shape 13"/>
          <p:cNvSpPr txBox="1">
            <a:spLocks noGrp="1"/>
          </p:cNvSpPr>
          <p:nvPr>
            <p:ph type="dt" idx="10"/>
          </p:nvPr>
        </p:nvSpPr>
        <p:spPr>
          <a:xfrm>
            <a:off x="5870575" y="6557961"/>
            <a:ext cx="2003425"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Shape 14"/>
          <p:cNvSpPr txBox="1">
            <a:spLocks noGrp="1"/>
          </p:cNvSpPr>
          <p:nvPr>
            <p:ph type="ftr" idx="11"/>
          </p:nvPr>
        </p:nvSpPr>
        <p:spPr>
          <a:xfrm>
            <a:off x="2819400" y="6557961"/>
            <a:ext cx="292735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5" name="Shape 15"/>
          <p:cNvSpPr txBox="1">
            <a:spLocks noGrp="1"/>
          </p:cNvSpPr>
          <p:nvPr>
            <p:ph type="sldNum" idx="12"/>
          </p:nvPr>
        </p:nvSpPr>
        <p:spPr>
          <a:xfrm>
            <a:off x="7880350"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rgbClr val="FFFFFF"/>
              </a:buClr>
              <a:buSzPct val="25000"/>
              <a:buFont typeface="Times New Roman"/>
              <a:buNone/>
            </a:pPr>
            <a:fld id="{00000000-1234-1234-1234-123412341234}" type="slidenum">
              <a:rPr lang="en-US" sz="1100" b="0" i="0" u="none">
                <a:solidFill>
                  <a:srgbClr val="FFFFFF"/>
                </a:solidFill>
                <a:latin typeface="Times New Roman"/>
                <a:ea typeface="Times New Roman"/>
                <a:cs typeface="Times New Roman"/>
                <a:sym typeface="Times New Roman"/>
              </a:rPr>
              <a:t>‹#›</a:t>
            </a:fld>
            <a:endParaRPr lang="en-US" sz="1100" b="0" i="0" u="none">
              <a:solidFill>
                <a:srgbClr val="FFFFFF"/>
              </a:solidFill>
              <a:latin typeface="Times New Roman"/>
              <a:ea typeface="Times New Roman"/>
              <a:cs typeface="Times New Roman"/>
              <a:sym typeface="Times New Roman"/>
            </a:endParaRPr>
          </a:p>
        </p:txBody>
      </p:sp>
      <p:sp>
        <p:nvSpPr>
          <p:cNvPr id="16" name="Shape 16"/>
          <p:cNvSpPr txBox="1"/>
          <p:nvPr/>
        </p:nvSpPr>
        <p:spPr>
          <a:xfrm>
            <a:off x="-43500" y="-60925"/>
            <a:ext cx="8073600" cy="565800"/>
          </a:xfrm>
          <a:prstGeom prst="rect">
            <a:avLst/>
          </a:prstGeom>
          <a:solidFill>
            <a:srgbClr val="812D70"/>
          </a:solidFill>
          <a:ln>
            <a:noFill/>
          </a:ln>
        </p:spPr>
        <p:txBody>
          <a:bodyPr lIns="91425" tIns="91425" rIns="91425" bIns="91425" anchor="t" anchorCtr="0">
            <a:noAutofit/>
          </a:bodyPr>
          <a:lstStyle/>
          <a:p>
            <a:pPr lvl="0">
              <a:spcBef>
                <a:spcPts val="0"/>
              </a:spcBef>
              <a:buNone/>
            </a:pPr>
            <a:r>
              <a:rPr lang="en-US">
                <a:solidFill>
                  <a:srgbClr val="FFFF00"/>
                </a:solidFill>
              </a:rPr>
              <a:t>Obj:  (Standard 8.1.2) </a:t>
            </a:r>
            <a:r>
              <a:rPr lang="en-US">
                <a:solidFill>
                  <a:schemeClr val="dk1"/>
                </a:solidFill>
              </a:rPr>
              <a:t> </a:t>
            </a:r>
            <a:r>
              <a:rPr lang="en-US">
                <a:solidFill>
                  <a:srgbClr val="FFFF00"/>
                </a:solidFill>
              </a:rPr>
              <a:t>Identify the background and philosophies leading to the Declaration of Independence.</a:t>
            </a:r>
          </a:p>
        </p:txBody>
      </p:sp>
      <p:sp>
        <p:nvSpPr>
          <p:cNvPr id="17" name="Shape 17"/>
          <p:cNvSpPr txBox="1"/>
          <p:nvPr/>
        </p:nvSpPr>
        <p:spPr>
          <a:xfrm>
            <a:off x="8030100" y="-61075"/>
            <a:ext cx="1113900" cy="565800"/>
          </a:xfrm>
          <a:prstGeom prst="rect">
            <a:avLst/>
          </a:prstGeom>
          <a:solidFill>
            <a:srgbClr val="812D70"/>
          </a:solidFill>
          <a:ln>
            <a:noFill/>
          </a:ln>
        </p:spPr>
        <p:txBody>
          <a:bodyPr lIns="91425" tIns="91425" rIns="91425" bIns="91425" anchor="t" anchorCtr="0">
            <a:noAutofit/>
          </a:bodyPr>
          <a:lstStyle/>
          <a:p>
            <a:pPr lvl="0">
              <a:spcBef>
                <a:spcPts val="0"/>
              </a:spcBef>
              <a:buNone/>
            </a:pPr>
            <a:r>
              <a:rPr lang="en-US">
                <a:solidFill>
                  <a:srgbClr val="FFFF00"/>
                </a:solidFill>
              </a:rPr>
              <a:t>9/21/16</a:t>
            </a: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320675"/>
            <a:ext cx="7239000" cy="11430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3800" b="1" i="0" u="none" strike="noStrike" cap="none">
                <a:latin typeface="Trebuchet MS"/>
                <a:ea typeface="Trebuchet MS"/>
                <a:cs typeface="Trebuchet MS"/>
                <a:sym typeface="Trebuchet MS"/>
              </a:defRPr>
            </a:lvl1pPr>
            <a:lvl2pPr marL="0" marR="0" lvl="1" indent="0" algn="l" rtl="0">
              <a:spcBef>
                <a:spcPts val="0"/>
              </a:spcBef>
              <a:spcAft>
                <a:spcPts val="0"/>
              </a:spcAft>
              <a:buNone/>
              <a:defRPr sz="3800" b="1" i="0" u="none" strike="noStrike" cap="none">
                <a:latin typeface="Trebuchet MS"/>
                <a:ea typeface="Trebuchet MS"/>
                <a:cs typeface="Trebuchet MS"/>
                <a:sym typeface="Trebuchet MS"/>
              </a:defRPr>
            </a:lvl2pPr>
            <a:lvl3pPr marL="0" marR="0" lvl="2" indent="0" algn="l" rtl="0">
              <a:spcBef>
                <a:spcPts val="0"/>
              </a:spcBef>
              <a:spcAft>
                <a:spcPts val="0"/>
              </a:spcAft>
              <a:buNone/>
              <a:defRPr sz="3800" b="1" i="0" u="none" strike="noStrike" cap="none">
                <a:latin typeface="Trebuchet MS"/>
                <a:ea typeface="Trebuchet MS"/>
                <a:cs typeface="Trebuchet MS"/>
                <a:sym typeface="Trebuchet MS"/>
              </a:defRPr>
            </a:lvl3pPr>
            <a:lvl4pPr marL="0" marR="0" lvl="3" indent="0" algn="l" rtl="0">
              <a:spcBef>
                <a:spcPts val="0"/>
              </a:spcBef>
              <a:spcAft>
                <a:spcPts val="0"/>
              </a:spcAft>
              <a:buNone/>
              <a:defRPr sz="3800" b="1" i="0" u="none" strike="noStrike" cap="none">
                <a:latin typeface="Trebuchet MS"/>
                <a:ea typeface="Trebuchet MS"/>
                <a:cs typeface="Trebuchet MS"/>
                <a:sym typeface="Trebuchet MS"/>
              </a:defRPr>
            </a:lvl4pPr>
            <a:lvl5pPr marL="0" marR="0" lvl="4" indent="0" algn="l" rtl="0">
              <a:spcBef>
                <a:spcPts val="0"/>
              </a:spcBef>
              <a:spcAft>
                <a:spcPts val="0"/>
              </a:spcAft>
              <a:buNone/>
              <a:defRPr sz="3800" b="1" i="0" u="none" strike="noStrike" cap="none">
                <a:latin typeface="Trebuchet MS"/>
                <a:ea typeface="Trebuchet MS"/>
                <a:cs typeface="Trebuchet MS"/>
                <a:sym typeface="Trebuchet MS"/>
              </a:defRPr>
            </a:lvl5pPr>
            <a:lvl6pPr marL="457200" marR="0" lvl="5" indent="0" algn="l" rtl="0">
              <a:spcBef>
                <a:spcPts val="0"/>
              </a:spcBef>
              <a:spcAft>
                <a:spcPts val="0"/>
              </a:spcAft>
              <a:buNone/>
              <a:defRPr sz="3800" b="1" i="0" u="none" strike="noStrike" cap="none">
                <a:latin typeface="Trebuchet MS"/>
                <a:ea typeface="Trebuchet MS"/>
                <a:cs typeface="Trebuchet MS"/>
                <a:sym typeface="Trebuchet MS"/>
              </a:defRPr>
            </a:lvl6pPr>
            <a:lvl7pPr marL="914400" marR="0" lvl="6" indent="0" algn="l" rtl="0">
              <a:spcBef>
                <a:spcPts val="0"/>
              </a:spcBef>
              <a:spcAft>
                <a:spcPts val="0"/>
              </a:spcAft>
              <a:buNone/>
              <a:defRPr sz="3800" b="1" i="0" u="none" strike="noStrike" cap="none">
                <a:latin typeface="Trebuchet MS"/>
                <a:ea typeface="Trebuchet MS"/>
                <a:cs typeface="Trebuchet MS"/>
                <a:sym typeface="Trebuchet MS"/>
              </a:defRPr>
            </a:lvl7pPr>
            <a:lvl8pPr marL="1371600" marR="0" lvl="7" indent="0" algn="l" rtl="0">
              <a:spcBef>
                <a:spcPts val="0"/>
              </a:spcBef>
              <a:spcAft>
                <a:spcPts val="0"/>
              </a:spcAft>
              <a:buNone/>
              <a:defRPr sz="3800" b="1" i="0" u="none" strike="noStrike" cap="none">
                <a:latin typeface="Trebuchet MS"/>
                <a:ea typeface="Trebuchet MS"/>
                <a:cs typeface="Trebuchet MS"/>
                <a:sym typeface="Trebuchet MS"/>
              </a:defRPr>
            </a:lvl8pPr>
            <a:lvl9pPr marL="1828800" marR="0" lvl="8" indent="0" algn="l" rtl="0">
              <a:spcBef>
                <a:spcPts val="0"/>
              </a:spcBef>
              <a:spcAft>
                <a:spcPts val="0"/>
              </a:spcAft>
              <a:buNone/>
              <a:defRPr sz="3800" b="1" i="0" u="none" strike="noStrike" cap="none">
                <a:latin typeface="Trebuchet MS"/>
                <a:ea typeface="Trebuchet MS"/>
                <a:cs typeface="Trebuchet MS"/>
                <a:sym typeface="Trebuchet MS"/>
              </a:defRPr>
            </a:lvl9pPr>
          </a:lstStyle>
          <a:p>
            <a:endParaRPr/>
          </a:p>
        </p:txBody>
      </p:sp>
      <p:sp>
        <p:nvSpPr>
          <p:cNvPr id="26" name="Shape 26"/>
          <p:cNvSpPr txBox="1">
            <a:spLocks noGrp="1"/>
          </p:cNvSpPr>
          <p:nvPr>
            <p:ph type="body" idx="1"/>
          </p:nvPr>
        </p:nvSpPr>
        <p:spPr>
          <a:xfrm>
            <a:off x="457200" y="1609725"/>
            <a:ext cx="7239000" cy="4846636"/>
          </a:xfrm>
          <a:prstGeom prst="rect">
            <a:avLst/>
          </a:prstGeom>
          <a:noFill/>
          <a:ln>
            <a:noFill/>
          </a:ln>
        </p:spPr>
        <p:txBody>
          <a:bodyPr lIns="91425" tIns="91425" rIns="91425" bIns="91425" anchor="t" anchorCtr="0"/>
          <a:lstStyle>
            <a:lvl1pPr marL="273050" marR="0" lvl="0" indent="-152527" algn="l" rtl="0">
              <a:spcBef>
                <a:spcPts val="600"/>
              </a:spcBef>
              <a:spcAft>
                <a:spcPts val="0"/>
              </a:spcAft>
              <a:buClr>
                <a:schemeClr val="dk2"/>
              </a:buClr>
              <a:buSzPct val="72999"/>
              <a:buFont typeface="Noto Sans Symbols"/>
              <a:buChar char="⦿"/>
              <a:defRPr sz="2600" b="0" i="0" u="none" strike="noStrike" cap="none">
                <a:solidFill>
                  <a:schemeClr val="dk1"/>
                </a:solidFill>
                <a:latin typeface="Trebuchet MS"/>
                <a:ea typeface="Trebuchet MS"/>
                <a:cs typeface="Trebuchet MS"/>
                <a:sym typeface="Trebuchet MS"/>
              </a:defRPr>
            </a:lvl1pPr>
            <a:lvl2pPr marL="520700" marR="0" lvl="1" indent="-111759" algn="l" rtl="0">
              <a:spcBef>
                <a:spcPts val="500"/>
              </a:spcBef>
              <a:spcAft>
                <a:spcPts val="0"/>
              </a:spcAft>
              <a:buClr>
                <a:srgbClr val="F9B639"/>
              </a:buClr>
              <a:buSzPct val="80000"/>
              <a:buFont typeface="Noto Sans Symbols"/>
              <a:buChar char="◼"/>
              <a:defRPr sz="2300" b="0" i="0" u="none" strike="noStrike" cap="none">
                <a:solidFill>
                  <a:srgbClr val="6C6C6C"/>
                </a:solidFill>
                <a:latin typeface="Trebuchet MS"/>
                <a:ea typeface="Trebuchet MS"/>
                <a:cs typeface="Trebuchet MS"/>
                <a:sym typeface="Trebuchet MS"/>
              </a:defRPr>
            </a:lvl2pPr>
            <a:lvl3pPr marL="758825" marR="0" lvl="2" indent="-161925" algn="l" rtl="0">
              <a:spcBef>
                <a:spcPts val="400"/>
              </a:spcBef>
              <a:spcAft>
                <a:spcPts val="0"/>
              </a:spcAft>
              <a:buClr>
                <a:srgbClr val="F9B639"/>
              </a:buClr>
              <a:buSzPct val="60000"/>
              <a:buFont typeface="Noto Sans Symbols"/>
              <a:buChar char="•"/>
              <a:defRPr sz="2000" b="0" i="0" u="none" strike="noStrike" cap="none">
                <a:solidFill>
                  <a:schemeClr val="dk1"/>
                </a:solidFill>
                <a:latin typeface="Trebuchet MS"/>
                <a:ea typeface="Trebuchet MS"/>
                <a:cs typeface="Trebuchet MS"/>
                <a:sym typeface="Trebuchet MS"/>
              </a:defRPr>
            </a:lvl3pPr>
            <a:lvl4pPr marL="1004888" marR="0" lvl="3" indent="-128587" algn="l" rtl="0">
              <a:spcBef>
                <a:spcPts val="400"/>
              </a:spcBef>
              <a:spcAft>
                <a:spcPts val="0"/>
              </a:spcAft>
              <a:buClr>
                <a:srgbClr val="F9B639"/>
              </a:buClr>
              <a:buSzPct val="80000"/>
              <a:buFont typeface="Noto Sans Symbols"/>
              <a:buChar char="●"/>
              <a:defRPr sz="2000" b="0" i="0" u="none" strike="noStrike" cap="none">
                <a:solidFill>
                  <a:srgbClr val="6C6C6C"/>
                </a:solidFill>
                <a:latin typeface="Trebuchet MS"/>
                <a:ea typeface="Trebuchet MS"/>
                <a:cs typeface="Trebuchet MS"/>
                <a:sym typeface="Trebuchet MS"/>
              </a:defRPr>
            </a:lvl4pPr>
            <a:lvl5pPr marL="1279525" marR="0" lvl="4" indent="-158114" algn="l" rtl="0">
              <a:spcBef>
                <a:spcPts val="400"/>
              </a:spcBef>
              <a:spcAft>
                <a:spcPts val="0"/>
              </a:spcAft>
              <a:buClr>
                <a:srgbClr val="F9B639"/>
              </a:buClr>
              <a:buSzPct val="70000"/>
              <a:buFont typeface="Noto Sans Symbols"/>
              <a:buChar char="◉"/>
              <a:defRPr sz="1800" b="0" i="0" u="none" strike="noStrike" cap="none">
                <a:solidFill>
                  <a:schemeClr val="dk1"/>
                </a:solidFill>
                <a:latin typeface="Trebuchet MS"/>
                <a:ea typeface="Trebuchet MS"/>
                <a:cs typeface="Trebuchet MS"/>
                <a:sym typeface="Trebuchet MS"/>
              </a:defRPr>
            </a:lvl5pPr>
            <a:lvl6pPr marL="1472184" marR="0" lvl="5" indent="-98044" algn="l" rtl="0">
              <a:spcBef>
                <a:spcPts val="400"/>
              </a:spcBef>
              <a:buClr>
                <a:schemeClr val="accent4"/>
              </a:buClr>
              <a:buSzPct val="79999"/>
              <a:buFont typeface="Noto Sans Symbols"/>
              <a:buChar char="●"/>
              <a:defRPr sz="1800" b="0" i="0" u="none" strike="noStrike" cap="none">
                <a:solidFill>
                  <a:srgbClr val="6C6C6C"/>
                </a:solidFill>
                <a:latin typeface="Trebuchet MS"/>
                <a:ea typeface="Trebuchet MS"/>
                <a:cs typeface="Trebuchet MS"/>
                <a:sym typeface="Trebuchet MS"/>
              </a:defRPr>
            </a:lvl6pPr>
            <a:lvl7pPr marL="1673351" marR="0" lvl="6" indent="-106171" algn="l" rtl="0">
              <a:spcBef>
                <a:spcPts val="320"/>
              </a:spcBef>
              <a:buClr>
                <a:schemeClr val="accent4"/>
              </a:buClr>
              <a:buSzPct val="80000"/>
              <a:buFont typeface="Noto Sans Symbols"/>
              <a:buChar char="◼"/>
              <a:defRPr sz="1600" b="0" i="0" u="none" strike="noStrike" cap="none">
                <a:solidFill>
                  <a:schemeClr val="dk1"/>
                </a:solidFill>
                <a:latin typeface="Trebuchet MS"/>
                <a:ea typeface="Trebuchet MS"/>
                <a:cs typeface="Trebuchet MS"/>
                <a:sym typeface="Trebuchet MS"/>
              </a:defRPr>
            </a:lvl7pPr>
            <a:lvl8pPr marL="1847088" marR="0" lvl="7" indent="-81788" algn="l" rtl="0">
              <a:spcBef>
                <a:spcPts val="300"/>
              </a:spcBef>
              <a:buClr>
                <a:schemeClr val="accent4"/>
              </a:buClr>
              <a:buSzPct val="100000"/>
              <a:buFont typeface="Trebuchet MS"/>
              <a:buChar char="•"/>
              <a:defRPr sz="1600" b="0" i="0" u="none" strike="noStrike" cap="none">
                <a:solidFill>
                  <a:srgbClr val="6C6C6C"/>
                </a:solidFill>
                <a:latin typeface="Trebuchet MS"/>
                <a:ea typeface="Trebuchet MS"/>
                <a:cs typeface="Trebuchet MS"/>
                <a:sym typeface="Trebuchet MS"/>
              </a:defRPr>
            </a:lvl8pPr>
            <a:lvl9pPr marL="2057400" marR="0" lvl="8" indent="-101600" algn="l" rtl="0">
              <a:spcBef>
                <a:spcPts val="280"/>
              </a:spcBef>
              <a:buClr>
                <a:schemeClr val="accent4"/>
              </a:buClr>
              <a:buSzPct val="1000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27" name="Shape 27"/>
          <p:cNvSpPr txBox="1">
            <a:spLocks noGrp="1"/>
          </p:cNvSpPr>
          <p:nvPr>
            <p:ph type="dt" idx="10"/>
          </p:nvPr>
        </p:nvSpPr>
        <p:spPr>
          <a:xfrm>
            <a:off x="4246562" y="6557961"/>
            <a:ext cx="2001837" cy="227012"/>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8" name="Shape 28"/>
          <p:cNvSpPr txBox="1">
            <a:spLocks noGrp="1"/>
          </p:cNvSpPr>
          <p:nvPr>
            <p:ph type="ftr" idx="11"/>
          </p:nvPr>
        </p:nvSpPr>
        <p:spPr>
          <a:xfrm>
            <a:off x="457200" y="6557961"/>
            <a:ext cx="3657600" cy="2286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None/>
              <a:defRPr sz="2400" b="0" i="0" u="none">
                <a:solidFill>
                  <a:schemeClr val="dk1"/>
                </a:solidFill>
                <a:latin typeface="Times New Roman"/>
                <a:ea typeface="Times New Roman"/>
                <a:cs typeface="Times New Roman"/>
                <a:sym typeface="Times New Roman"/>
              </a:defRPr>
            </a:lvl1pPr>
            <a:lvl2pPr marL="457200" marR="0" lvl="1"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2pPr>
            <a:lvl3pPr marL="914400" marR="0" lvl="2"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4pPr>
            <a:lvl5pPr marL="1828800" marR="0" lvl="4"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5pPr>
            <a:lvl6pPr marL="2286000" marR="0" lvl="5"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6pPr>
            <a:lvl7pPr marL="3200400" marR="0" lvl="6"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7pPr>
            <a:lvl8pPr marL="4572000" marR="0" lvl="7"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8pPr>
            <a:lvl9pPr marL="6400800" marR="0" lvl="8" indent="0" algn="ctr" rtl="0">
              <a:lnSpc>
                <a:spcPct val="100000"/>
              </a:lnSpc>
              <a:spcBef>
                <a:spcPts val="0"/>
              </a:spcBef>
              <a:spcAft>
                <a:spcPts val="0"/>
              </a:spcAft>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9" name="Shape 29"/>
          <p:cNvSpPr txBox="1">
            <a:spLocks noGrp="1"/>
          </p:cNvSpPr>
          <p:nvPr>
            <p:ph type="sldNum" idx="12"/>
          </p:nvPr>
        </p:nvSpPr>
        <p:spPr>
          <a:xfrm>
            <a:off x="6251575" y="6556375"/>
            <a:ext cx="588962" cy="228600"/>
          </a:xfrm>
          <a:prstGeom prst="rect">
            <a:avLst/>
          </a:prstGeom>
          <a:noFill/>
          <a:ln>
            <a:noFill/>
          </a:ln>
        </p:spPr>
        <p:txBody>
          <a:bodyPr lIns="0" tIns="0" rIns="0" bIns="0" anchor="b" anchorCtr="0">
            <a:noAutofit/>
          </a:bodyPr>
          <a:lstStyle/>
          <a:p>
            <a:pPr marL="0" marR="0" lvl="0" indent="0" algn="r" rtl="0">
              <a:lnSpc>
                <a:spcPct val="100000"/>
              </a:lnSpc>
              <a:spcBef>
                <a:spcPts val="0"/>
              </a:spcBef>
              <a:spcAft>
                <a:spcPts val="0"/>
              </a:spcAft>
              <a:buClr>
                <a:schemeClr val="dk2"/>
              </a:buClr>
              <a:buSzPct val="25000"/>
              <a:buFont typeface="Times New Roman"/>
              <a:buNone/>
            </a:pPr>
            <a:fld id="{00000000-1234-1234-1234-123412341234}" type="slidenum">
              <a:rPr lang="en-US" sz="1100" b="0" i="0" u="none">
                <a:solidFill>
                  <a:schemeClr val="dk2"/>
                </a:solidFill>
                <a:latin typeface="Times New Roman"/>
                <a:ea typeface="Times New Roman"/>
                <a:cs typeface="Times New Roman"/>
                <a:sym typeface="Times New Roman"/>
              </a:rPr>
              <a:t>‹#›</a:t>
            </a:fld>
            <a:endParaRPr lang="en-US" sz="1100" b="0" i="0" u="none">
              <a:solidFill>
                <a:schemeClr val="dk2"/>
              </a:solidFill>
              <a:latin typeface="Times New Roman"/>
              <a:ea typeface="Times New Roman"/>
              <a:cs typeface="Times New Roman"/>
              <a:sym typeface="Times New Roman"/>
            </a:endParaRPr>
          </a:p>
        </p:txBody>
      </p:sp>
      <p:sp>
        <p:nvSpPr>
          <p:cNvPr id="30" name="Shape 30"/>
          <p:cNvSpPr txBox="1"/>
          <p:nvPr/>
        </p:nvSpPr>
        <p:spPr>
          <a:xfrm>
            <a:off x="0" y="0"/>
            <a:ext cx="8153400" cy="4263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US"/>
              <a:t>Obj:  (Standard 8.1.2)  Identify the background and philosophies leading to the Declaration of Independence.</a:t>
            </a:r>
          </a:p>
        </p:txBody>
      </p:sp>
      <p:sp>
        <p:nvSpPr>
          <p:cNvPr id="31" name="Shape 31"/>
          <p:cNvSpPr txBox="1"/>
          <p:nvPr/>
        </p:nvSpPr>
        <p:spPr>
          <a:xfrm>
            <a:off x="8305800" y="-62125"/>
            <a:ext cx="990600" cy="382799"/>
          </a:xfrm>
          <a:prstGeom prst="rect">
            <a:avLst/>
          </a:prstGeom>
          <a:noFill/>
          <a:ln>
            <a:noFill/>
          </a:ln>
        </p:spPr>
        <p:txBody>
          <a:bodyPr lIns="91425" tIns="91425" rIns="91425" bIns="91425" anchor="t" anchorCtr="0">
            <a:noAutofit/>
          </a:bodyPr>
          <a:lstStyle/>
          <a:p>
            <a:pPr lvl="0">
              <a:spcBef>
                <a:spcPts val="0"/>
              </a:spcBef>
              <a:buNone/>
            </a:pPr>
            <a:r>
              <a:rPr lang="en-US">
                <a:solidFill>
                  <a:srgbClr val="FF0000"/>
                </a:solidFill>
              </a:rPr>
              <a:t>9/21/16</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howafrica.com/wp-content/uploads/2015/02/327_stop-fighting-with-your-girlfriend.jp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www.shsu.edu/~his_ncp/Standt.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pic>
        <p:nvPicPr>
          <p:cNvPr id="82" name="Shape 82"/>
          <p:cNvPicPr preferRelativeResize="0"/>
          <p:nvPr/>
        </p:nvPicPr>
        <p:blipFill rotWithShape="1">
          <a:blip r:embed="rId3">
            <a:alphaModFix/>
          </a:blip>
          <a:srcRect/>
          <a:stretch/>
        </p:blipFill>
        <p:spPr>
          <a:xfrm>
            <a:off x="66450" y="1370875"/>
            <a:ext cx="2938500" cy="3462300"/>
          </a:xfrm>
          <a:prstGeom prst="rect">
            <a:avLst/>
          </a:prstGeom>
          <a:noFill/>
          <a:ln>
            <a:noFill/>
          </a:ln>
        </p:spPr>
      </p:pic>
      <p:sp>
        <p:nvSpPr>
          <p:cNvPr id="83" name="Shape 83"/>
          <p:cNvSpPr txBox="1"/>
          <p:nvPr/>
        </p:nvSpPr>
        <p:spPr>
          <a:xfrm>
            <a:off x="3114825" y="1497900"/>
            <a:ext cx="5978100" cy="18795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US" sz="1800" b="1"/>
              <a:t>Bell Work:</a:t>
            </a:r>
          </a:p>
          <a:p>
            <a:pPr lvl="0">
              <a:spcBef>
                <a:spcPts val="0"/>
              </a:spcBef>
              <a:buNone/>
            </a:pPr>
            <a:endParaRPr sz="1800" b="1"/>
          </a:p>
          <a:p>
            <a:pPr marL="457200" lvl="0" indent="-342900" rtl="0">
              <a:spcBef>
                <a:spcPts val="0"/>
              </a:spcBef>
              <a:buSzPct val="100000"/>
              <a:buAutoNum type="arabicPeriod"/>
            </a:pPr>
            <a:r>
              <a:rPr lang="en-US" sz="1800" b="1"/>
              <a:t>Describe one cause of the American Revolution (Different from Monday &amp; Tuesday)?</a:t>
            </a:r>
          </a:p>
          <a:p>
            <a:pPr marL="457200" lvl="0" indent="-342900">
              <a:spcBef>
                <a:spcPts val="0"/>
              </a:spcBef>
              <a:buSzPct val="100000"/>
              <a:buAutoNum type="arabicPeriod"/>
            </a:pPr>
            <a:r>
              <a:rPr lang="en-US" sz="1800" b="1"/>
              <a:t>Describir una de las causas de la Revolución Americana?</a:t>
            </a:r>
          </a:p>
        </p:txBody>
      </p:sp>
      <p:sp>
        <p:nvSpPr>
          <p:cNvPr id="84" name="Shape 84"/>
          <p:cNvSpPr txBox="1"/>
          <p:nvPr/>
        </p:nvSpPr>
        <p:spPr>
          <a:xfrm>
            <a:off x="477750" y="5054875"/>
            <a:ext cx="8137200" cy="1633500"/>
          </a:xfrm>
          <a:prstGeom prst="rect">
            <a:avLst/>
          </a:prstGeom>
          <a:noFill/>
          <a:ln>
            <a:noFill/>
          </a:ln>
        </p:spPr>
        <p:txBody>
          <a:bodyPr lIns="91425" tIns="91425" rIns="91425" bIns="91425" anchor="t" anchorCtr="0">
            <a:noAutofit/>
          </a:bodyPr>
          <a:lstStyle/>
          <a:p>
            <a:pPr lvl="0">
              <a:spcBef>
                <a:spcPts val="0"/>
              </a:spcBef>
              <a:buNone/>
            </a:pPr>
            <a:r>
              <a:rPr lang="en-US" b="1"/>
              <a:t>Standard 8.1.2:  Analyze the philosophy of government expressed in the Declaration of Independence, with an emphasis on government as a means of securing individual rights (e.g., key phrases such as “all men are created equal, that they are endowed by their Creator with certain unalienable Rights”).</a:t>
            </a:r>
          </a:p>
        </p:txBody>
      </p:sp>
      <p:sp>
        <p:nvSpPr>
          <p:cNvPr id="85" name="Shape 85"/>
          <p:cNvSpPr txBox="1"/>
          <p:nvPr/>
        </p:nvSpPr>
        <p:spPr>
          <a:xfrm>
            <a:off x="3698725" y="3644805"/>
            <a:ext cx="4685100" cy="8706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US" sz="1800" b="1"/>
              <a:t>Take out your Chromebook, pen or pencil and a piece of paper.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sp>
        <p:nvSpPr>
          <p:cNvPr id="92" name="Shape 92"/>
          <p:cNvSpPr txBox="1"/>
          <p:nvPr/>
        </p:nvSpPr>
        <p:spPr>
          <a:xfrm>
            <a:off x="323650" y="2065125"/>
            <a:ext cx="8291400" cy="1860900"/>
          </a:xfrm>
          <a:prstGeom prst="rect">
            <a:avLst/>
          </a:prstGeom>
          <a:noFill/>
          <a:ln>
            <a:noFill/>
          </a:ln>
        </p:spPr>
        <p:txBody>
          <a:bodyPr lIns="91425" tIns="91425" rIns="91425" bIns="91425" anchor="t" anchorCtr="0">
            <a:noAutofit/>
          </a:bodyPr>
          <a:lstStyle/>
          <a:p>
            <a:pPr lvl="0">
              <a:spcBef>
                <a:spcPts val="0"/>
              </a:spcBef>
              <a:buNone/>
            </a:pPr>
            <a:r>
              <a:rPr lang="en-US" sz="2400" b="1"/>
              <a:t>Objective:  Identify the author’s purpose in writing the Declaration of Independence and the words that support that purpose.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ctrTitle"/>
          </p:nvPr>
        </p:nvSpPr>
        <p:spPr>
          <a:xfrm>
            <a:off x="231475" y="536575"/>
            <a:ext cx="8657100" cy="696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600" b="1" i="0" u="none" strike="noStrike" cap="none">
                <a:solidFill>
                  <a:srgbClr val="812D70"/>
                </a:solidFill>
                <a:latin typeface="Trebuchet MS"/>
                <a:ea typeface="Trebuchet MS"/>
                <a:cs typeface="Trebuchet MS"/>
                <a:sym typeface="Trebuchet MS"/>
              </a:rPr>
              <a:t>THE DECLARATION OF</a:t>
            </a:r>
            <a:r>
              <a:rPr lang="en-US" sz="3600">
                <a:solidFill>
                  <a:srgbClr val="812D70"/>
                </a:solidFill>
              </a:rPr>
              <a:t> </a:t>
            </a:r>
            <a:r>
              <a:rPr lang="en-US" sz="3600" b="1" i="0" u="none" strike="noStrike" cap="none">
                <a:solidFill>
                  <a:srgbClr val="812D70"/>
                </a:solidFill>
                <a:latin typeface="Trebuchet MS"/>
                <a:ea typeface="Trebuchet MS"/>
                <a:cs typeface="Trebuchet MS"/>
                <a:sym typeface="Trebuchet MS"/>
              </a:rPr>
              <a:t>INDEPENDENCE</a:t>
            </a:r>
          </a:p>
        </p:txBody>
      </p:sp>
      <p:sp>
        <p:nvSpPr>
          <p:cNvPr id="99" name="Shape 99"/>
          <p:cNvSpPr txBox="1"/>
          <p:nvPr/>
        </p:nvSpPr>
        <p:spPr>
          <a:xfrm>
            <a:off x="323625" y="1494900"/>
            <a:ext cx="8291400" cy="3698700"/>
          </a:xfrm>
          <a:prstGeom prst="rect">
            <a:avLst/>
          </a:prstGeom>
          <a:noFill/>
          <a:ln>
            <a:noFill/>
          </a:ln>
        </p:spPr>
        <p:txBody>
          <a:bodyPr lIns="91425" tIns="91425" rIns="91425" bIns="91425" anchor="t" anchorCtr="0">
            <a:noAutofit/>
          </a:bodyPr>
          <a:lstStyle/>
          <a:p>
            <a:pPr lvl="0">
              <a:spcBef>
                <a:spcPts val="0"/>
              </a:spcBef>
              <a:buNone/>
            </a:pPr>
            <a:r>
              <a:rPr lang="en-US" sz="2400" b="1"/>
              <a:t>Relevance:</a:t>
            </a:r>
          </a:p>
          <a:p>
            <a:pPr lvl="0">
              <a:spcBef>
                <a:spcPts val="0"/>
              </a:spcBef>
              <a:buNone/>
            </a:pPr>
            <a:endParaRPr sz="2400" b="1"/>
          </a:p>
          <a:p>
            <a:pPr lvl="0">
              <a:spcBef>
                <a:spcPts val="0"/>
              </a:spcBef>
              <a:buNone/>
            </a:pPr>
            <a:r>
              <a:rPr lang="en-US" sz="2400" b="1"/>
              <a:t>It’s important for us to understand the purpose of the Declaration of Independence.  </a:t>
            </a:r>
          </a:p>
          <a:p>
            <a:pPr lvl="0">
              <a:spcBef>
                <a:spcPts val="0"/>
              </a:spcBef>
              <a:buNone/>
            </a:pPr>
            <a:endParaRPr sz="2400" b="1"/>
          </a:p>
          <a:p>
            <a:pPr lvl="0" rtl="0">
              <a:spcBef>
                <a:spcPts val="0"/>
              </a:spcBef>
              <a:buNone/>
            </a:pPr>
            <a:r>
              <a:rPr lang="en-US" sz="2400" b="1"/>
              <a:t>The goals and ideals found in the author’s words are the basis of our entire government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320675"/>
            <a:ext cx="7239000" cy="1143000"/>
          </a:xfrm>
          <a:prstGeom prst="rect">
            <a:avLst/>
          </a:prstGeom>
        </p:spPr>
        <p:txBody>
          <a:bodyPr lIns="91425" tIns="91425" rIns="91425" bIns="91425" anchor="b" anchorCtr="0">
            <a:noAutofit/>
          </a:bodyPr>
          <a:lstStyle/>
          <a:p>
            <a:pPr lvl="0">
              <a:spcBef>
                <a:spcPts val="0"/>
              </a:spcBef>
              <a:buNone/>
            </a:pPr>
            <a:r>
              <a:rPr lang="en-US">
                <a:solidFill>
                  <a:schemeClr val="dk2"/>
                </a:solidFill>
              </a:rPr>
              <a:t>Prior Knowledge</a:t>
            </a:r>
          </a:p>
        </p:txBody>
      </p:sp>
      <p:sp>
        <p:nvSpPr>
          <p:cNvPr id="106" name="Shape 106"/>
          <p:cNvSpPr txBox="1">
            <a:spLocks noGrp="1"/>
          </p:cNvSpPr>
          <p:nvPr>
            <p:ph type="body" idx="1"/>
          </p:nvPr>
        </p:nvSpPr>
        <p:spPr>
          <a:xfrm>
            <a:off x="395550" y="1804100"/>
            <a:ext cx="8111400" cy="4838100"/>
          </a:xfrm>
          <a:prstGeom prst="rect">
            <a:avLst/>
          </a:prstGeom>
        </p:spPr>
        <p:txBody>
          <a:bodyPr lIns="91425" tIns="91425" rIns="91425" bIns="91425" anchor="t" anchorCtr="0">
            <a:noAutofit/>
          </a:bodyPr>
          <a:lstStyle/>
          <a:p>
            <a:pPr marL="457200" lvl="0" indent="-228600" rtl="0">
              <a:spcBef>
                <a:spcPts val="0"/>
              </a:spcBef>
            </a:pPr>
            <a:r>
              <a:rPr lang="en-US" b="1"/>
              <a:t>Have you ever been mad at a friend, family member or boyfriend/girlfriend?</a:t>
            </a:r>
          </a:p>
          <a:p>
            <a:pPr marL="0" lvl="0" indent="0">
              <a:spcBef>
                <a:spcPts val="0"/>
              </a:spcBef>
              <a:buNone/>
            </a:pPr>
            <a:endParaRPr b="1"/>
          </a:p>
          <a:p>
            <a:pPr marL="457200" lvl="0" indent="-228600" rtl="0">
              <a:spcBef>
                <a:spcPts val="0"/>
              </a:spcBef>
            </a:pPr>
            <a:r>
              <a:rPr lang="en-US" b="1"/>
              <a:t>Did you write a tweet, instagram, snapchat or facebook message telling everyone what they did to make you mad?</a:t>
            </a:r>
          </a:p>
          <a:p>
            <a:pPr marL="0" lvl="0" indent="0">
              <a:spcBef>
                <a:spcPts val="0"/>
              </a:spcBef>
              <a:buNone/>
            </a:pPr>
            <a:endParaRPr b="1"/>
          </a:p>
          <a:p>
            <a:pPr marL="457200" lvl="0" indent="-228600">
              <a:spcBef>
                <a:spcPts val="0"/>
              </a:spcBef>
            </a:pPr>
            <a:r>
              <a:rPr lang="en-US" b="1"/>
              <a:t>What kinds of things did you include in your post (not specifics, just in general)?</a:t>
            </a:r>
          </a:p>
        </p:txBody>
      </p:sp>
      <p:pic>
        <p:nvPicPr>
          <p:cNvPr id="107" name="Shape 107">
            <a:hlinkClick r:id="rId3"/>
          </p:cNvPr>
          <p:cNvPicPr preferRelativeResize="0"/>
          <p:nvPr/>
        </p:nvPicPr>
        <p:blipFill>
          <a:blip r:embed="rId4">
            <a:alphaModFix/>
          </a:blip>
          <a:stretch>
            <a:fillRect/>
          </a:stretch>
        </p:blipFill>
        <p:spPr>
          <a:xfrm>
            <a:off x="6759900" y="567175"/>
            <a:ext cx="2199000" cy="1236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134200" y="791925"/>
            <a:ext cx="5059500" cy="471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endParaRPr sz="3420">
              <a:solidFill>
                <a:schemeClr val="dk2"/>
              </a:solidFill>
            </a:endParaRPr>
          </a:p>
          <a:p>
            <a:pPr marL="0" marR="0" lvl="0" indent="0" algn="l" rtl="0">
              <a:lnSpc>
                <a:spcPct val="100000"/>
              </a:lnSpc>
              <a:spcBef>
                <a:spcPts val="0"/>
              </a:spcBef>
              <a:spcAft>
                <a:spcPts val="0"/>
              </a:spcAft>
              <a:buClr>
                <a:srgbClr val="FEF7F0"/>
              </a:buClr>
              <a:buSzPct val="25000"/>
              <a:buFont typeface="Trebuchet MS"/>
              <a:buNone/>
            </a:pPr>
            <a:r>
              <a:rPr lang="en-US" sz="3420">
                <a:solidFill>
                  <a:schemeClr val="dk2"/>
                </a:solidFill>
              </a:rPr>
              <a:t>Concept - Background</a:t>
            </a:r>
          </a:p>
        </p:txBody>
      </p:sp>
      <p:sp>
        <p:nvSpPr>
          <p:cNvPr id="114" name="Shape 114"/>
          <p:cNvSpPr txBox="1">
            <a:spLocks noGrp="1"/>
          </p:cNvSpPr>
          <p:nvPr>
            <p:ph type="body" idx="1"/>
          </p:nvPr>
        </p:nvSpPr>
        <p:spPr>
          <a:xfrm>
            <a:off x="134200" y="1922975"/>
            <a:ext cx="8739300" cy="4237500"/>
          </a:xfrm>
          <a:prstGeom prst="rect">
            <a:avLst/>
          </a:prstGeom>
          <a:noFill/>
          <a:ln>
            <a:noFill/>
          </a:ln>
        </p:spPr>
        <p:txBody>
          <a:bodyPr lIns="91425" tIns="45700" rIns="91425" bIns="45700" anchor="t" anchorCtr="0">
            <a:noAutofit/>
          </a:bodyPr>
          <a:lstStyle/>
          <a:p>
            <a:pPr lvl="0" indent="14478" rtl="0">
              <a:spcBef>
                <a:spcPts val="0"/>
              </a:spcBef>
              <a:buClr>
                <a:schemeClr val="dk2"/>
              </a:buClr>
              <a:buSzPct val="100000"/>
              <a:buFont typeface="Noto Sans Symbols"/>
              <a:buChar char="⦿"/>
            </a:pPr>
            <a:r>
              <a:rPr lang="en-US" sz="2400" b="1"/>
              <a:t>When the first shots were fired between England and the Colonists at Lexington and Concord, it was the start of a revolution, the American Revolution. </a:t>
            </a:r>
          </a:p>
          <a:p>
            <a:pPr marL="0" lvl="0" indent="0" rtl="0">
              <a:spcBef>
                <a:spcPts val="0"/>
              </a:spcBef>
              <a:buNone/>
            </a:pPr>
            <a:r>
              <a:rPr lang="en-US" sz="2400" b="1"/>
              <a:t> </a:t>
            </a:r>
          </a:p>
          <a:p>
            <a:pPr lvl="0" indent="14478" rtl="0">
              <a:lnSpc>
                <a:spcPct val="115000"/>
              </a:lnSpc>
              <a:spcBef>
                <a:spcPts val="0"/>
              </a:spcBef>
              <a:buClr>
                <a:schemeClr val="dk2"/>
              </a:buClr>
              <a:buSzPct val="100000"/>
              <a:buFont typeface="Noto Sans Symbols"/>
              <a:buChar char="⦿"/>
            </a:pPr>
            <a:r>
              <a:rPr lang="en-US" sz="2400" b="1">
                <a:latin typeface="Arial"/>
                <a:ea typeface="Arial"/>
                <a:cs typeface="Arial"/>
                <a:sym typeface="Arial"/>
              </a:rPr>
              <a:t>After a year of fighting England, the colonists began to question the purpose of the American Revolution. The colonists no longer wanted to continue fighting just to remain under the authority of the oppressive English King.  Instead they wanted to become a nation independent from England.</a:t>
            </a:r>
          </a:p>
          <a:p>
            <a:pPr marL="0" lvl="0" indent="0" rtl="0">
              <a:spcBef>
                <a:spcPts val="0"/>
              </a:spcBef>
              <a:buNone/>
            </a:pPr>
            <a:endParaRPr sz="2400"/>
          </a:p>
          <a:p>
            <a:pPr marL="457200" lvl="0" indent="0" rtl="0">
              <a:spcBef>
                <a:spcPts val="0"/>
              </a:spcBef>
              <a:buNone/>
            </a:pPr>
            <a:endParaRPr sz="2400" b="1">
              <a:solidFill>
                <a:srgbClr val="000000"/>
              </a:solidFill>
            </a:endParaRPr>
          </a:p>
        </p:txBody>
      </p:sp>
      <p:pic>
        <p:nvPicPr>
          <p:cNvPr id="115" name="Shape 115">
            <a:hlinkClick r:id="rId3"/>
          </p:cNvPr>
          <p:cNvPicPr preferRelativeResize="0"/>
          <p:nvPr/>
        </p:nvPicPr>
        <p:blipFill>
          <a:blip r:embed="rId4">
            <a:alphaModFix/>
          </a:blip>
          <a:stretch>
            <a:fillRect/>
          </a:stretch>
        </p:blipFill>
        <p:spPr>
          <a:xfrm>
            <a:off x="5314799" y="369900"/>
            <a:ext cx="2023500" cy="14473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134200" y="563325"/>
            <a:ext cx="8280300" cy="4713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endParaRPr sz="3420">
              <a:solidFill>
                <a:schemeClr val="dk2"/>
              </a:solidFill>
            </a:endParaRPr>
          </a:p>
          <a:p>
            <a:pPr marL="0" marR="0" lvl="0" indent="0" algn="l" rtl="0">
              <a:lnSpc>
                <a:spcPct val="100000"/>
              </a:lnSpc>
              <a:spcBef>
                <a:spcPts val="0"/>
              </a:spcBef>
              <a:spcAft>
                <a:spcPts val="0"/>
              </a:spcAft>
              <a:buClr>
                <a:srgbClr val="FEF7F0"/>
              </a:buClr>
              <a:buSzPct val="25000"/>
              <a:buFont typeface="Trebuchet MS"/>
              <a:buNone/>
            </a:pPr>
            <a:r>
              <a:rPr lang="en-US" sz="3420">
                <a:solidFill>
                  <a:schemeClr val="dk2"/>
                </a:solidFill>
              </a:rPr>
              <a:t>Concept - Purpose of the Declaration</a:t>
            </a:r>
          </a:p>
        </p:txBody>
      </p:sp>
      <p:sp>
        <p:nvSpPr>
          <p:cNvPr id="122" name="Shape 122"/>
          <p:cNvSpPr txBox="1">
            <a:spLocks noGrp="1"/>
          </p:cNvSpPr>
          <p:nvPr>
            <p:ph type="body" idx="1"/>
          </p:nvPr>
        </p:nvSpPr>
        <p:spPr>
          <a:xfrm>
            <a:off x="202350" y="998825"/>
            <a:ext cx="8739300" cy="3177600"/>
          </a:xfrm>
          <a:prstGeom prst="rect">
            <a:avLst/>
          </a:prstGeom>
          <a:noFill/>
          <a:ln>
            <a:noFill/>
          </a:ln>
        </p:spPr>
        <p:txBody>
          <a:bodyPr lIns="91425" tIns="45700" rIns="91425" bIns="45700" anchor="t" anchorCtr="0">
            <a:noAutofit/>
          </a:bodyPr>
          <a:lstStyle/>
          <a:p>
            <a:pPr lvl="0" indent="52578" rtl="0">
              <a:lnSpc>
                <a:spcPct val="115000"/>
              </a:lnSpc>
              <a:spcBef>
                <a:spcPts val="0"/>
              </a:spcBef>
              <a:buClr>
                <a:schemeClr val="dk2"/>
              </a:buClr>
              <a:buSzPct val="100000"/>
              <a:buFont typeface="Noto Sans Symbols"/>
              <a:buChar char="⦿"/>
            </a:pPr>
            <a:r>
              <a:rPr lang="en-US" sz="1800" b="1">
                <a:latin typeface="Arial"/>
                <a:ea typeface="Arial"/>
                <a:cs typeface="Arial"/>
                <a:sym typeface="Arial"/>
              </a:rPr>
              <a:t>In the summer of 1776, the Continental Congress asked a committee to write a formal document that would declare American independence.  Committee members included:</a:t>
            </a:r>
          </a:p>
          <a:p>
            <a:pPr marL="0" lvl="0" indent="0" rtl="0">
              <a:lnSpc>
                <a:spcPct val="115000"/>
              </a:lnSpc>
              <a:spcBef>
                <a:spcPts val="0"/>
              </a:spcBef>
              <a:buNone/>
            </a:pPr>
            <a:endParaRPr sz="1400" b="1">
              <a:latin typeface="Arial"/>
              <a:ea typeface="Arial"/>
              <a:cs typeface="Arial"/>
              <a:sym typeface="Arial"/>
            </a:endParaRPr>
          </a:p>
          <a:p>
            <a:pPr marL="273050" marR="0" lvl="0" indent="-220472" algn="l" rtl="0">
              <a:lnSpc>
                <a:spcPct val="100000"/>
              </a:lnSpc>
              <a:spcBef>
                <a:spcPts val="600"/>
              </a:spcBef>
              <a:spcAft>
                <a:spcPts val="0"/>
              </a:spcAft>
              <a:buClr>
                <a:schemeClr val="dk2"/>
              </a:buClr>
              <a:buSzPct val="100000"/>
              <a:buFont typeface="Noto Sans Symbols"/>
              <a:buChar char="⦿"/>
            </a:pPr>
            <a:r>
              <a:rPr lang="en-US" sz="1800" b="1" i="0" u="none" strike="noStrike" cap="none">
                <a:solidFill>
                  <a:srgbClr val="000000"/>
                </a:solidFill>
                <a:latin typeface="Trebuchet MS"/>
                <a:ea typeface="Trebuchet MS"/>
                <a:cs typeface="Trebuchet MS"/>
                <a:sym typeface="Trebuchet MS"/>
              </a:rPr>
              <a:t>Thomas Jefferson</a:t>
            </a:r>
          </a:p>
          <a:p>
            <a:pPr marR="0" lvl="1" algn="l" rtl="0">
              <a:lnSpc>
                <a:spcPct val="100000"/>
              </a:lnSpc>
              <a:spcBef>
                <a:spcPts val="600"/>
              </a:spcBef>
              <a:spcAft>
                <a:spcPts val="0"/>
              </a:spcAft>
              <a:buClr>
                <a:schemeClr val="dk2"/>
              </a:buClr>
              <a:buSzPct val="100000"/>
              <a:buFont typeface="Noto Sans Symbols"/>
            </a:pPr>
            <a:r>
              <a:rPr lang="en-US" sz="1800" b="1" i="0" u="none" strike="noStrike" cap="none">
                <a:solidFill>
                  <a:schemeClr val="dk1"/>
                </a:solidFill>
                <a:latin typeface="Trebuchet MS"/>
                <a:ea typeface="Trebuchet MS"/>
                <a:cs typeface="Trebuchet MS"/>
                <a:sym typeface="Trebuchet MS"/>
              </a:rPr>
              <a:t>John Adams</a:t>
            </a:r>
          </a:p>
          <a:p>
            <a:pPr marR="0" lvl="1" algn="l" rtl="0">
              <a:lnSpc>
                <a:spcPct val="100000"/>
              </a:lnSpc>
              <a:spcBef>
                <a:spcPts val="600"/>
              </a:spcBef>
              <a:spcAft>
                <a:spcPts val="0"/>
              </a:spcAft>
              <a:buClr>
                <a:schemeClr val="dk2"/>
              </a:buClr>
              <a:buSzPct val="100000"/>
              <a:buFont typeface="Noto Sans Symbols"/>
            </a:pPr>
            <a:r>
              <a:rPr lang="en-US" sz="1800" b="1" i="0" u="none" strike="noStrike" cap="none">
                <a:solidFill>
                  <a:schemeClr val="dk1"/>
                </a:solidFill>
                <a:latin typeface="Trebuchet MS"/>
                <a:ea typeface="Trebuchet MS"/>
                <a:cs typeface="Trebuchet MS"/>
                <a:sym typeface="Trebuchet MS"/>
              </a:rPr>
              <a:t>Benjamin Franklin</a:t>
            </a:r>
          </a:p>
          <a:p>
            <a:pPr marR="0" lvl="1" algn="l" rtl="0">
              <a:lnSpc>
                <a:spcPct val="100000"/>
              </a:lnSpc>
              <a:spcBef>
                <a:spcPts val="600"/>
              </a:spcBef>
              <a:spcAft>
                <a:spcPts val="0"/>
              </a:spcAft>
              <a:buClr>
                <a:schemeClr val="dk2"/>
              </a:buClr>
              <a:buSzPct val="100000"/>
              <a:buFont typeface="Noto Sans Symbols"/>
            </a:pPr>
            <a:r>
              <a:rPr lang="en-US" sz="1800" b="1" i="0" u="none" strike="noStrike" cap="none">
                <a:solidFill>
                  <a:schemeClr val="dk1"/>
                </a:solidFill>
                <a:latin typeface="Trebuchet MS"/>
                <a:ea typeface="Trebuchet MS"/>
                <a:cs typeface="Trebuchet MS"/>
                <a:sym typeface="Trebuchet MS"/>
              </a:rPr>
              <a:t>Robert Livingston</a:t>
            </a:r>
          </a:p>
          <a:p>
            <a:pPr marR="0" lvl="1" algn="l" rtl="0">
              <a:lnSpc>
                <a:spcPct val="100000"/>
              </a:lnSpc>
              <a:spcBef>
                <a:spcPts val="600"/>
              </a:spcBef>
              <a:spcAft>
                <a:spcPts val="0"/>
              </a:spcAft>
              <a:buClr>
                <a:schemeClr val="dk2"/>
              </a:buClr>
              <a:buSzPct val="100000"/>
              <a:buFont typeface="Noto Sans Symbols"/>
            </a:pPr>
            <a:r>
              <a:rPr lang="en-US" sz="1800" b="1" i="0" u="none" strike="noStrike" cap="none">
                <a:solidFill>
                  <a:schemeClr val="dk1"/>
                </a:solidFill>
                <a:latin typeface="Trebuchet MS"/>
                <a:ea typeface="Trebuchet MS"/>
                <a:cs typeface="Trebuchet MS"/>
                <a:sym typeface="Trebuchet MS"/>
              </a:rPr>
              <a:t>Roger Sherman</a:t>
            </a:r>
          </a:p>
          <a:p>
            <a:pPr marL="457200" lvl="0" indent="0" rtl="0">
              <a:spcBef>
                <a:spcPts val="0"/>
              </a:spcBef>
              <a:buNone/>
            </a:pPr>
            <a:endParaRPr sz="1800" b="1">
              <a:solidFill>
                <a:srgbClr val="000000"/>
              </a:solidFill>
            </a:endParaRPr>
          </a:p>
        </p:txBody>
      </p:sp>
      <p:pic>
        <p:nvPicPr>
          <p:cNvPr id="123" name="Shape 123" descr="thomas-jefferson"/>
          <p:cNvPicPr preferRelativeResize="0"/>
          <p:nvPr/>
        </p:nvPicPr>
        <p:blipFill rotWithShape="1">
          <a:blip r:embed="rId3">
            <a:alphaModFix/>
          </a:blip>
          <a:srcRect/>
          <a:stretch/>
        </p:blipFill>
        <p:spPr>
          <a:xfrm>
            <a:off x="3205100" y="2260775"/>
            <a:ext cx="1063500" cy="1248900"/>
          </a:xfrm>
          <a:prstGeom prst="rect">
            <a:avLst/>
          </a:prstGeom>
          <a:noFill/>
          <a:ln>
            <a:noFill/>
          </a:ln>
        </p:spPr>
      </p:pic>
      <p:pic>
        <p:nvPicPr>
          <p:cNvPr id="124" name="Shape 124"/>
          <p:cNvPicPr preferRelativeResize="0"/>
          <p:nvPr/>
        </p:nvPicPr>
        <p:blipFill rotWithShape="1">
          <a:blip r:embed="rId4">
            <a:alphaModFix/>
          </a:blip>
          <a:srcRect/>
          <a:stretch/>
        </p:blipFill>
        <p:spPr>
          <a:xfrm>
            <a:off x="4534312" y="2558075"/>
            <a:ext cx="781500" cy="951600"/>
          </a:xfrm>
          <a:prstGeom prst="rect">
            <a:avLst/>
          </a:prstGeom>
          <a:noFill/>
          <a:ln>
            <a:noFill/>
          </a:ln>
        </p:spPr>
      </p:pic>
      <p:pic>
        <p:nvPicPr>
          <p:cNvPr id="125" name="Shape 125"/>
          <p:cNvPicPr preferRelativeResize="0"/>
          <p:nvPr/>
        </p:nvPicPr>
        <p:blipFill rotWithShape="1">
          <a:blip r:embed="rId5">
            <a:alphaModFix/>
          </a:blip>
          <a:srcRect/>
          <a:stretch/>
        </p:blipFill>
        <p:spPr>
          <a:xfrm>
            <a:off x="5621413" y="2135894"/>
            <a:ext cx="999900" cy="1232700"/>
          </a:xfrm>
          <a:prstGeom prst="rect">
            <a:avLst/>
          </a:prstGeom>
          <a:noFill/>
          <a:ln>
            <a:noFill/>
          </a:ln>
        </p:spPr>
      </p:pic>
      <p:pic>
        <p:nvPicPr>
          <p:cNvPr id="126" name="Shape 126"/>
          <p:cNvPicPr preferRelativeResize="0"/>
          <p:nvPr/>
        </p:nvPicPr>
        <p:blipFill rotWithShape="1">
          <a:blip r:embed="rId6">
            <a:alphaModFix/>
          </a:blip>
          <a:srcRect/>
          <a:stretch/>
        </p:blipFill>
        <p:spPr>
          <a:xfrm>
            <a:off x="6748525" y="2558075"/>
            <a:ext cx="999900" cy="1248900"/>
          </a:xfrm>
          <a:prstGeom prst="rect">
            <a:avLst/>
          </a:prstGeom>
          <a:noFill/>
          <a:ln>
            <a:noFill/>
          </a:ln>
        </p:spPr>
      </p:pic>
      <p:pic>
        <p:nvPicPr>
          <p:cNvPr id="127" name="Shape 127"/>
          <p:cNvPicPr preferRelativeResize="0"/>
          <p:nvPr/>
        </p:nvPicPr>
        <p:blipFill rotWithShape="1">
          <a:blip r:embed="rId7">
            <a:alphaModFix/>
          </a:blip>
          <a:srcRect/>
          <a:stretch/>
        </p:blipFill>
        <p:spPr>
          <a:xfrm>
            <a:off x="7974138" y="1985599"/>
            <a:ext cx="882600" cy="1208400"/>
          </a:xfrm>
          <a:prstGeom prst="rect">
            <a:avLst/>
          </a:prstGeom>
          <a:noFill/>
          <a:ln>
            <a:noFill/>
          </a:ln>
        </p:spPr>
      </p:pic>
      <p:sp>
        <p:nvSpPr>
          <p:cNvPr id="128" name="Shape 128"/>
          <p:cNvSpPr txBox="1"/>
          <p:nvPr/>
        </p:nvSpPr>
        <p:spPr>
          <a:xfrm>
            <a:off x="0" y="4099375"/>
            <a:ext cx="9077100" cy="2758500"/>
          </a:xfrm>
          <a:prstGeom prst="rect">
            <a:avLst/>
          </a:prstGeom>
          <a:noFill/>
          <a:ln>
            <a:noFill/>
          </a:ln>
        </p:spPr>
        <p:txBody>
          <a:bodyPr lIns="91425" tIns="91425" rIns="91425" bIns="91425" anchor="t" anchorCtr="0">
            <a:noAutofit/>
          </a:bodyPr>
          <a:lstStyle/>
          <a:p>
            <a:pPr lvl="0" rtl="0">
              <a:spcBef>
                <a:spcPts val="600"/>
              </a:spcBef>
              <a:buClr>
                <a:schemeClr val="dk1"/>
              </a:buClr>
              <a:buSzPct val="61111"/>
              <a:buFont typeface="Arial"/>
              <a:buNone/>
            </a:pPr>
            <a:r>
              <a:rPr lang="en-US" sz="1800" b="1">
                <a:solidFill>
                  <a:schemeClr val="dk1"/>
                </a:solidFill>
                <a:latin typeface="Trebuchet MS"/>
                <a:ea typeface="Trebuchet MS"/>
                <a:cs typeface="Trebuchet MS"/>
                <a:sym typeface="Trebuchet MS"/>
              </a:rPr>
              <a:t>Thomas Jefferson, the youngest member, was asked to write the document and bring it back for the committee to edit.  He did this in just 3 days.</a:t>
            </a:r>
          </a:p>
          <a:p>
            <a:pPr marL="457200" lvl="0" indent="-69850" rtl="0">
              <a:spcBef>
                <a:spcPts val="600"/>
              </a:spcBef>
              <a:buClr>
                <a:schemeClr val="dk1"/>
              </a:buClr>
              <a:buFont typeface="Arial"/>
              <a:buNone/>
            </a:pPr>
            <a:endParaRPr b="1">
              <a:solidFill>
                <a:schemeClr val="dk1"/>
              </a:solidFill>
              <a:latin typeface="Trebuchet MS"/>
              <a:ea typeface="Trebuchet MS"/>
              <a:cs typeface="Trebuchet MS"/>
              <a:sym typeface="Trebuchet MS"/>
            </a:endParaRPr>
          </a:p>
          <a:p>
            <a:pPr marL="457200" lvl="0" indent="-342900" rtl="0">
              <a:spcBef>
                <a:spcPts val="600"/>
              </a:spcBef>
              <a:buClr>
                <a:srgbClr val="812D70"/>
              </a:buClr>
              <a:buSzPct val="100000"/>
              <a:buFont typeface="Noto Sans Symbols"/>
              <a:buAutoNum type="arabicPeriod"/>
            </a:pPr>
            <a:r>
              <a:rPr lang="en-US" sz="1800" b="1">
                <a:solidFill>
                  <a:srgbClr val="812D70"/>
                </a:solidFill>
                <a:latin typeface="Trebuchet MS"/>
                <a:ea typeface="Trebuchet MS"/>
                <a:cs typeface="Trebuchet MS"/>
                <a:sym typeface="Trebuchet MS"/>
              </a:rPr>
              <a:t>Why did the colonists feel the need to write the Declaration of Independence?</a:t>
            </a:r>
          </a:p>
          <a:p>
            <a:pPr marL="457200" lvl="0" indent="-69850" rtl="0">
              <a:spcBef>
                <a:spcPts val="600"/>
              </a:spcBef>
              <a:buClr>
                <a:schemeClr val="dk1"/>
              </a:buClr>
              <a:buSzPct val="61111"/>
              <a:buFont typeface="Arial"/>
              <a:buNone/>
            </a:pPr>
            <a:r>
              <a:rPr lang="en-US" sz="1800" b="1">
                <a:solidFill>
                  <a:schemeClr val="dk1"/>
                </a:solidFill>
                <a:latin typeface="Trebuchet MS"/>
                <a:ea typeface="Trebuchet MS"/>
                <a:cs typeface="Trebuchet MS"/>
                <a:sym typeface="Trebuchet MS"/>
              </a:rPr>
              <a:t>Partner</a:t>
            </a:r>
            <a:r>
              <a:rPr lang="en-US" sz="1800" b="1">
                <a:solidFill>
                  <a:srgbClr val="812D70"/>
                </a:solidFill>
                <a:latin typeface="Trebuchet MS"/>
                <a:ea typeface="Trebuchet MS"/>
                <a:cs typeface="Trebuchet MS"/>
                <a:sym typeface="Trebuchet MS"/>
              </a:rPr>
              <a:t> </a:t>
            </a:r>
            <a:r>
              <a:rPr lang="en-US" sz="1800" b="1">
                <a:solidFill>
                  <a:srgbClr val="FF9900"/>
                </a:solidFill>
                <a:latin typeface="Trebuchet MS"/>
                <a:ea typeface="Trebuchet MS"/>
                <a:cs typeface="Trebuchet MS"/>
                <a:sym typeface="Trebuchet MS"/>
              </a:rPr>
              <a:t>A</a:t>
            </a:r>
            <a:r>
              <a:rPr lang="en-US" sz="1800" b="1">
                <a:solidFill>
                  <a:srgbClr val="812D70"/>
                </a:solidFill>
                <a:latin typeface="Trebuchet MS"/>
                <a:ea typeface="Trebuchet MS"/>
                <a:cs typeface="Trebuchet MS"/>
                <a:sym typeface="Trebuchet MS"/>
              </a:rPr>
              <a:t> </a:t>
            </a:r>
            <a:r>
              <a:rPr lang="en-US" sz="1800" b="1">
                <a:solidFill>
                  <a:schemeClr val="dk1"/>
                </a:solidFill>
                <a:latin typeface="Trebuchet MS"/>
                <a:ea typeface="Trebuchet MS"/>
                <a:cs typeface="Trebuchet MS"/>
                <a:sym typeface="Trebuchet MS"/>
              </a:rPr>
              <a:t>tell Partner</a:t>
            </a:r>
            <a:r>
              <a:rPr lang="en-US" sz="1800" b="1">
                <a:solidFill>
                  <a:srgbClr val="812D70"/>
                </a:solidFill>
                <a:latin typeface="Trebuchet MS"/>
                <a:ea typeface="Trebuchet MS"/>
                <a:cs typeface="Trebuchet MS"/>
                <a:sym typeface="Trebuchet MS"/>
              </a:rPr>
              <a:t> </a:t>
            </a:r>
            <a:r>
              <a:rPr lang="en-US" sz="1800" b="1">
                <a:solidFill>
                  <a:srgbClr val="6AA84F"/>
                </a:solidFill>
                <a:latin typeface="Trebuchet MS"/>
                <a:ea typeface="Trebuchet MS"/>
                <a:cs typeface="Trebuchet MS"/>
                <a:sym typeface="Trebuchet MS"/>
              </a:rPr>
              <a:t>B</a:t>
            </a:r>
            <a:r>
              <a:rPr lang="en-US" sz="1800" b="1">
                <a:solidFill>
                  <a:srgbClr val="812D70"/>
                </a:solidFill>
                <a:latin typeface="Trebuchet MS"/>
                <a:ea typeface="Trebuchet MS"/>
                <a:cs typeface="Trebuchet MS"/>
                <a:sym typeface="Trebuchet MS"/>
              </a:rPr>
              <a:t> </a:t>
            </a:r>
            <a:r>
              <a:rPr lang="en-US" sz="1800" b="1">
                <a:solidFill>
                  <a:schemeClr val="dk1"/>
                </a:solidFill>
                <a:latin typeface="Trebuchet MS"/>
                <a:ea typeface="Trebuchet MS"/>
                <a:cs typeface="Trebuchet MS"/>
                <a:sym typeface="Trebuchet MS"/>
              </a:rPr>
              <a:t>“The colonists wanted to the write the declaration because ________”.</a:t>
            </a:r>
          </a:p>
          <a:p>
            <a:pPr marL="457200" lvl="0" indent="-69850" rtl="0">
              <a:spcBef>
                <a:spcPts val="600"/>
              </a:spcBef>
              <a:buClr>
                <a:schemeClr val="dk1"/>
              </a:buClr>
              <a:buSzPct val="61111"/>
              <a:buFont typeface="Arial"/>
              <a:buNone/>
            </a:pPr>
            <a:r>
              <a:rPr lang="en-US" sz="1800" b="1">
                <a:solidFill>
                  <a:schemeClr val="dk1"/>
                </a:solidFill>
                <a:latin typeface="Trebuchet MS"/>
                <a:ea typeface="Trebuchet MS"/>
                <a:cs typeface="Trebuchet MS"/>
                <a:sym typeface="Trebuchet MS"/>
              </a:rPr>
              <a:t>Partner</a:t>
            </a:r>
            <a:r>
              <a:rPr lang="en-US" sz="1800" b="1">
                <a:solidFill>
                  <a:srgbClr val="812D70"/>
                </a:solidFill>
                <a:latin typeface="Trebuchet MS"/>
                <a:ea typeface="Trebuchet MS"/>
                <a:cs typeface="Trebuchet MS"/>
                <a:sym typeface="Trebuchet MS"/>
              </a:rPr>
              <a:t> </a:t>
            </a:r>
            <a:r>
              <a:rPr lang="en-US" sz="1800" b="1">
                <a:solidFill>
                  <a:srgbClr val="93C47D"/>
                </a:solidFill>
                <a:latin typeface="Trebuchet MS"/>
                <a:ea typeface="Trebuchet MS"/>
                <a:cs typeface="Trebuchet MS"/>
                <a:sym typeface="Trebuchet MS"/>
              </a:rPr>
              <a:t>B</a:t>
            </a:r>
            <a:r>
              <a:rPr lang="en-US" sz="1800" b="1">
                <a:solidFill>
                  <a:srgbClr val="812D70"/>
                </a:solidFill>
                <a:latin typeface="Trebuchet MS"/>
                <a:ea typeface="Trebuchet MS"/>
                <a:cs typeface="Trebuchet MS"/>
                <a:sym typeface="Trebuchet MS"/>
              </a:rPr>
              <a:t> </a:t>
            </a:r>
            <a:r>
              <a:rPr lang="en-US" sz="1800" b="1">
                <a:solidFill>
                  <a:schemeClr val="dk1"/>
                </a:solidFill>
                <a:latin typeface="Trebuchet MS"/>
                <a:ea typeface="Trebuchet MS"/>
                <a:cs typeface="Trebuchet MS"/>
                <a:sym typeface="Trebuchet MS"/>
              </a:rPr>
              <a:t>tell Partner</a:t>
            </a:r>
            <a:r>
              <a:rPr lang="en-US" sz="1800" b="1">
                <a:solidFill>
                  <a:srgbClr val="812D70"/>
                </a:solidFill>
                <a:latin typeface="Trebuchet MS"/>
                <a:ea typeface="Trebuchet MS"/>
                <a:cs typeface="Trebuchet MS"/>
                <a:sym typeface="Trebuchet MS"/>
              </a:rPr>
              <a:t> </a:t>
            </a:r>
            <a:r>
              <a:rPr lang="en-US" sz="1800" b="1">
                <a:solidFill>
                  <a:srgbClr val="FF9900"/>
                </a:solidFill>
                <a:latin typeface="Trebuchet MS"/>
                <a:ea typeface="Trebuchet MS"/>
                <a:cs typeface="Trebuchet MS"/>
                <a:sym typeface="Trebuchet MS"/>
              </a:rPr>
              <a:t>A</a:t>
            </a:r>
            <a:r>
              <a:rPr lang="en-US" sz="1800" b="1">
                <a:solidFill>
                  <a:srgbClr val="812D70"/>
                </a:solidFill>
                <a:latin typeface="Trebuchet MS"/>
                <a:ea typeface="Trebuchet MS"/>
                <a:cs typeface="Trebuchet MS"/>
                <a:sym typeface="Trebuchet MS"/>
              </a:rPr>
              <a:t> </a:t>
            </a:r>
            <a:r>
              <a:rPr lang="en-US" sz="1800" b="1">
                <a:solidFill>
                  <a:schemeClr val="dk1"/>
                </a:solidFill>
                <a:latin typeface="Trebuchet MS"/>
                <a:ea typeface="Trebuchet MS"/>
                <a:cs typeface="Trebuchet MS"/>
                <a:sym typeface="Trebuchet MS"/>
              </a:rPr>
              <a:t>“I</a:t>
            </a:r>
            <a:r>
              <a:rPr lang="en-US" sz="1800" b="1">
                <a:solidFill>
                  <a:srgbClr val="812D70"/>
                </a:solidFill>
                <a:latin typeface="Trebuchet MS"/>
                <a:ea typeface="Trebuchet MS"/>
                <a:cs typeface="Trebuchet MS"/>
                <a:sym typeface="Trebuchet MS"/>
              </a:rPr>
              <a:t> </a:t>
            </a:r>
            <a:r>
              <a:rPr lang="en-US" sz="1800" b="1">
                <a:solidFill>
                  <a:srgbClr val="CC0000"/>
                </a:solidFill>
                <a:latin typeface="Trebuchet MS"/>
                <a:ea typeface="Trebuchet MS"/>
                <a:cs typeface="Trebuchet MS"/>
                <a:sym typeface="Trebuchet MS"/>
              </a:rPr>
              <a:t>agree</a:t>
            </a:r>
            <a:r>
              <a:rPr lang="en-US" sz="1800" b="1">
                <a:solidFill>
                  <a:srgbClr val="812D70"/>
                </a:solidFill>
                <a:latin typeface="Trebuchet MS"/>
                <a:ea typeface="Trebuchet MS"/>
                <a:cs typeface="Trebuchet MS"/>
                <a:sym typeface="Trebuchet MS"/>
              </a:rPr>
              <a:t>/</a:t>
            </a:r>
            <a:r>
              <a:rPr lang="en-US" sz="1800" b="1">
                <a:solidFill>
                  <a:srgbClr val="0000FF"/>
                </a:solidFill>
                <a:latin typeface="Trebuchet MS"/>
                <a:ea typeface="Trebuchet MS"/>
                <a:cs typeface="Trebuchet MS"/>
                <a:sym typeface="Trebuchet MS"/>
              </a:rPr>
              <a:t>disagree</a:t>
            </a:r>
            <a:r>
              <a:rPr lang="en-US" sz="1800" b="1">
                <a:solidFill>
                  <a:srgbClr val="812D70"/>
                </a:solidFill>
                <a:latin typeface="Trebuchet MS"/>
                <a:ea typeface="Trebuchet MS"/>
                <a:cs typeface="Trebuchet MS"/>
                <a:sym typeface="Trebuchet MS"/>
              </a:rPr>
              <a:t> </a:t>
            </a:r>
            <a:r>
              <a:rPr lang="en-US" sz="1800" b="1">
                <a:solidFill>
                  <a:schemeClr val="dk1"/>
                </a:solidFill>
                <a:latin typeface="Trebuchet MS"/>
                <a:ea typeface="Trebuchet MS"/>
                <a:cs typeface="Trebuchet MS"/>
                <a:sym typeface="Trebuchet MS"/>
              </a:rPr>
              <a:t>the colonists wanted the write the declaration because ____”.</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244475" y="606425"/>
            <a:ext cx="8673600" cy="688200"/>
          </a:xfrm>
          <a:prstGeom prst="rect">
            <a:avLst/>
          </a:prstGeom>
          <a:noFill/>
          <a:ln>
            <a:noFill/>
          </a:ln>
        </p:spPr>
        <p:txBody>
          <a:bodyPr lIns="45700" tIns="0" rIns="45700" bIns="0" anchor="b" anchorCtr="0">
            <a:noAutofit/>
          </a:bodyPr>
          <a:lstStyle/>
          <a:p>
            <a:pPr lvl="0" rtl="0">
              <a:spcBef>
                <a:spcPts val="0"/>
              </a:spcBef>
              <a:buClr>
                <a:srgbClr val="FEF7F0"/>
              </a:buClr>
              <a:buSzPct val="25000"/>
              <a:buFont typeface="Trebuchet MS"/>
              <a:buNone/>
            </a:pPr>
            <a:r>
              <a:rPr lang="en-US" sz="3420">
                <a:solidFill>
                  <a:schemeClr val="dk2"/>
                </a:solidFill>
              </a:rPr>
              <a:t>Concept - Purpose of the Declaration</a:t>
            </a:r>
          </a:p>
        </p:txBody>
      </p:sp>
      <p:sp>
        <p:nvSpPr>
          <p:cNvPr id="135" name="Shape 135"/>
          <p:cNvSpPr txBox="1">
            <a:spLocks noGrp="1"/>
          </p:cNvSpPr>
          <p:nvPr>
            <p:ph type="body" idx="1"/>
          </p:nvPr>
        </p:nvSpPr>
        <p:spPr>
          <a:xfrm>
            <a:off x="3543925" y="1578375"/>
            <a:ext cx="5516700" cy="4863600"/>
          </a:xfrm>
          <a:prstGeom prst="rect">
            <a:avLst/>
          </a:prstGeom>
          <a:noFill/>
          <a:ln>
            <a:noFill/>
          </a:ln>
        </p:spPr>
        <p:txBody>
          <a:bodyPr lIns="91425" tIns="45700" rIns="91425" bIns="45700" anchor="t" anchorCtr="0">
            <a:noAutofit/>
          </a:bodyPr>
          <a:lstStyle/>
          <a:p>
            <a:pPr marL="273050" marR="0" lvl="0" indent="-220472" algn="l" rtl="0">
              <a:lnSpc>
                <a:spcPct val="100000"/>
              </a:lnSpc>
              <a:spcBef>
                <a:spcPts val="0"/>
              </a:spcBef>
              <a:spcAft>
                <a:spcPts val="0"/>
              </a:spcAft>
              <a:buClr>
                <a:schemeClr val="dk2"/>
              </a:buClr>
              <a:buSzPct val="100000"/>
              <a:buFont typeface="Noto Sans Symbols"/>
              <a:buChar char="⦿"/>
            </a:pPr>
            <a:r>
              <a:rPr lang="en-US" sz="1800" b="1"/>
              <a:t>The colonists wanted to</a:t>
            </a:r>
            <a:r>
              <a:rPr lang="en-US" sz="1800" b="1" i="0" u="none" strike="noStrike" cap="none">
                <a:solidFill>
                  <a:schemeClr val="dk1"/>
                </a:solidFill>
                <a:latin typeface="Trebuchet MS"/>
                <a:ea typeface="Trebuchet MS"/>
                <a:cs typeface="Trebuchet MS"/>
                <a:sym typeface="Trebuchet MS"/>
              </a:rPr>
              <a:t> justify to the world </a:t>
            </a:r>
            <a:r>
              <a:rPr lang="en-US" sz="1800" b="1"/>
              <a:t>their</a:t>
            </a:r>
            <a:r>
              <a:rPr lang="en-US" sz="1800" b="1" i="0" u="none" strike="noStrike" cap="none">
                <a:solidFill>
                  <a:schemeClr val="dk1"/>
                </a:solidFill>
                <a:latin typeface="Trebuchet MS"/>
                <a:ea typeface="Trebuchet MS"/>
                <a:cs typeface="Trebuchet MS"/>
                <a:sym typeface="Trebuchet MS"/>
              </a:rPr>
              <a:t> decision to separate from England and create an independent country.</a:t>
            </a:r>
          </a:p>
          <a:p>
            <a:pPr marL="0" marR="0" lvl="0" indent="0" algn="l" rtl="0">
              <a:lnSpc>
                <a:spcPct val="100000"/>
              </a:lnSpc>
              <a:spcBef>
                <a:spcPts val="0"/>
              </a:spcBef>
              <a:spcAft>
                <a:spcPts val="0"/>
              </a:spcAft>
              <a:buNone/>
            </a:pPr>
            <a:endParaRPr sz="1800" b="1"/>
          </a:p>
          <a:p>
            <a:pPr marL="273050" marR="0" lvl="0" indent="-220472" algn="l" rtl="0">
              <a:lnSpc>
                <a:spcPct val="100000"/>
              </a:lnSpc>
              <a:spcBef>
                <a:spcPts val="0"/>
              </a:spcBef>
              <a:spcAft>
                <a:spcPts val="0"/>
              </a:spcAft>
              <a:buClr>
                <a:schemeClr val="dk2"/>
              </a:buClr>
              <a:buSzPct val="100000"/>
              <a:buFont typeface="Noto Sans Symbols"/>
              <a:buChar char="⦿"/>
            </a:pPr>
            <a:r>
              <a:rPr lang="en-US" sz="1800" b="1"/>
              <a:t>They wanted to prove they had good reasons for making their decision.</a:t>
            </a:r>
          </a:p>
          <a:p>
            <a:pPr marL="0" marR="0" lvl="0" indent="0" algn="l" rtl="0">
              <a:lnSpc>
                <a:spcPct val="100000"/>
              </a:lnSpc>
              <a:spcBef>
                <a:spcPts val="0"/>
              </a:spcBef>
              <a:spcAft>
                <a:spcPts val="0"/>
              </a:spcAft>
              <a:buNone/>
            </a:pPr>
            <a:endParaRPr sz="1800" b="1"/>
          </a:p>
          <a:p>
            <a:pPr marL="457200" marR="0" lvl="0" indent="-342900" algn="l" rtl="0">
              <a:lnSpc>
                <a:spcPct val="100000"/>
              </a:lnSpc>
              <a:spcBef>
                <a:spcPts val="0"/>
              </a:spcBef>
              <a:spcAft>
                <a:spcPts val="0"/>
              </a:spcAft>
              <a:buClr>
                <a:srgbClr val="812D70"/>
              </a:buClr>
              <a:buSzPct val="100000"/>
              <a:buAutoNum type="arabicPeriod" startAt="2"/>
            </a:pPr>
            <a:r>
              <a:rPr lang="en-US" sz="1800" b="1">
                <a:solidFill>
                  <a:srgbClr val="812D70"/>
                </a:solidFill>
              </a:rPr>
              <a:t>Why would the colonists care if the world agreed with their decision to leave England?</a:t>
            </a:r>
          </a:p>
          <a:p>
            <a:pPr marL="914400" marR="0" lvl="1" indent="-342900" algn="l" rtl="0">
              <a:lnSpc>
                <a:spcPct val="100000"/>
              </a:lnSpc>
              <a:spcBef>
                <a:spcPts val="0"/>
              </a:spcBef>
              <a:spcAft>
                <a:spcPts val="0"/>
              </a:spcAft>
              <a:buClr>
                <a:srgbClr val="000000"/>
              </a:buClr>
              <a:buSzPct val="100000"/>
            </a:pPr>
            <a:r>
              <a:rPr lang="en-US" sz="1800" b="1">
                <a:solidFill>
                  <a:srgbClr val="000000"/>
                </a:solidFill>
              </a:rPr>
              <a:t>Partner </a:t>
            </a:r>
            <a:r>
              <a:rPr lang="en-US" sz="1800" b="1">
                <a:solidFill>
                  <a:srgbClr val="6AA84F"/>
                </a:solidFill>
              </a:rPr>
              <a:t>B</a:t>
            </a:r>
            <a:r>
              <a:rPr lang="en-US" sz="1800" b="1">
                <a:solidFill>
                  <a:srgbClr val="000000"/>
                </a:solidFill>
              </a:rPr>
              <a:t> share with Partner </a:t>
            </a:r>
            <a:r>
              <a:rPr lang="en-US" sz="1800" b="1">
                <a:solidFill>
                  <a:srgbClr val="FF9900"/>
                </a:solidFill>
              </a:rPr>
              <a:t>A</a:t>
            </a:r>
            <a:r>
              <a:rPr lang="en-US" sz="1800" b="1">
                <a:solidFill>
                  <a:srgbClr val="000000"/>
                </a:solidFill>
              </a:rPr>
              <a:t> “The colonists cared if the world agree with them because ____________.</a:t>
            </a:r>
          </a:p>
          <a:p>
            <a:pPr marL="0" marR="0" lvl="0" indent="0" algn="l" rtl="0">
              <a:lnSpc>
                <a:spcPct val="100000"/>
              </a:lnSpc>
              <a:spcBef>
                <a:spcPts val="0"/>
              </a:spcBef>
              <a:spcAft>
                <a:spcPts val="0"/>
              </a:spcAft>
              <a:buNone/>
            </a:pPr>
            <a:endParaRPr sz="1800" b="1">
              <a:solidFill>
                <a:srgbClr val="000000"/>
              </a:solidFill>
            </a:endParaRPr>
          </a:p>
          <a:p>
            <a:pPr marL="914400" marR="0" lvl="1" indent="-342900" algn="l" rtl="0">
              <a:lnSpc>
                <a:spcPct val="100000"/>
              </a:lnSpc>
              <a:spcBef>
                <a:spcPts val="0"/>
              </a:spcBef>
              <a:spcAft>
                <a:spcPts val="0"/>
              </a:spcAft>
              <a:buClr>
                <a:srgbClr val="000000"/>
              </a:buClr>
              <a:buSzPct val="100000"/>
            </a:pPr>
            <a:r>
              <a:rPr lang="en-US" sz="1800" b="1">
                <a:solidFill>
                  <a:srgbClr val="000000"/>
                </a:solidFill>
              </a:rPr>
              <a:t>Partner </a:t>
            </a:r>
            <a:r>
              <a:rPr lang="en-US" sz="1800" b="1">
                <a:solidFill>
                  <a:srgbClr val="FF9900"/>
                </a:solidFill>
              </a:rPr>
              <a:t>A</a:t>
            </a:r>
            <a:r>
              <a:rPr lang="en-US" sz="1800" b="1">
                <a:solidFill>
                  <a:srgbClr val="000000"/>
                </a:solidFill>
              </a:rPr>
              <a:t> share with Partner </a:t>
            </a:r>
            <a:r>
              <a:rPr lang="en-US" sz="1800" b="1">
                <a:solidFill>
                  <a:srgbClr val="6AA84F"/>
                </a:solidFill>
              </a:rPr>
              <a:t>B</a:t>
            </a:r>
            <a:r>
              <a:rPr lang="en-US" sz="1800" b="1">
                <a:solidFill>
                  <a:srgbClr val="000000"/>
                </a:solidFill>
              </a:rPr>
              <a:t> “I </a:t>
            </a:r>
            <a:r>
              <a:rPr lang="en-US" sz="1800" b="1">
                <a:solidFill>
                  <a:srgbClr val="FF0000"/>
                </a:solidFill>
              </a:rPr>
              <a:t>agree</a:t>
            </a:r>
            <a:r>
              <a:rPr lang="en-US" sz="1800" b="1">
                <a:solidFill>
                  <a:srgbClr val="000000"/>
                </a:solidFill>
              </a:rPr>
              <a:t>/</a:t>
            </a:r>
            <a:r>
              <a:rPr lang="en-US" sz="1800" b="1">
                <a:solidFill>
                  <a:srgbClr val="0000FF"/>
                </a:solidFill>
              </a:rPr>
              <a:t>disagree</a:t>
            </a:r>
            <a:r>
              <a:rPr lang="en-US" sz="1800" b="1">
                <a:solidFill>
                  <a:srgbClr val="000000"/>
                </a:solidFill>
              </a:rPr>
              <a:t> the colonists cared because __________.  I also think they cared because __________.”</a:t>
            </a:r>
          </a:p>
        </p:txBody>
      </p:sp>
      <p:pic>
        <p:nvPicPr>
          <p:cNvPr id="136" name="Shape 136"/>
          <p:cNvPicPr preferRelativeResize="0"/>
          <p:nvPr/>
        </p:nvPicPr>
        <p:blipFill rotWithShape="1">
          <a:blip r:embed="rId3">
            <a:alphaModFix/>
          </a:blip>
          <a:srcRect/>
          <a:stretch/>
        </p:blipFill>
        <p:spPr>
          <a:xfrm>
            <a:off x="61524" y="2686625"/>
            <a:ext cx="3482400" cy="218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61525" y="483125"/>
            <a:ext cx="8673600" cy="1112700"/>
          </a:xfrm>
          <a:prstGeom prst="rect">
            <a:avLst/>
          </a:prstGeom>
          <a:noFill/>
          <a:ln>
            <a:noFill/>
          </a:ln>
        </p:spPr>
        <p:txBody>
          <a:bodyPr lIns="45700" tIns="0" rIns="45700" bIns="0" anchor="b" anchorCtr="0">
            <a:noAutofit/>
          </a:bodyPr>
          <a:lstStyle/>
          <a:p>
            <a:pPr marL="0" marR="0" lvl="0" indent="0" algn="l" rtl="0">
              <a:lnSpc>
                <a:spcPct val="100000"/>
              </a:lnSpc>
              <a:spcBef>
                <a:spcPts val="0"/>
              </a:spcBef>
              <a:spcAft>
                <a:spcPts val="0"/>
              </a:spcAft>
              <a:buClr>
                <a:srgbClr val="FEF7F0"/>
              </a:buClr>
              <a:buSzPct val="25000"/>
              <a:buFont typeface="Trebuchet MS"/>
              <a:buNone/>
            </a:pPr>
            <a:r>
              <a:rPr lang="en-US" sz="3000">
                <a:solidFill>
                  <a:srgbClr val="812D70"/>
                </a:solidFill>
              </a:rPr>
              <a:t>Concept - </a:t>
            </a:r>
            <a:r>
              <a:rPr lang="en-US" sz="3000" b="1" i="0" u="none" strike="noStrike" cap="none">
                <a:solidFill>
                  <a:srgbClr val="812D70"/>
                </a:solidFill>
                <a:latin typeface="Trebuchet MS"/>
                <a:ea typeface="Trebuchet MS"/>
                <a:cs typeface="Trebuchet MS"/>
                <a:sym typeface="Trebuchet MS"/>
              </a:rPr>
              <a:t>W</a:t>
            </a:r>
            <a:r>
              <a:rPr lang="en-US" sz="3000">
                <a:solidFill>
                  <a:srgbClr val="812D70"/>
                </a:solidFill>
              </a:rPr>
              <a:t>hat</a:t>
            </a:r>
            <a:r>
              <a:rPr lang="en-US" sz="3000" b="1" i="0" u="none" strike="noStrike" cap="none">
                <a:solidFill>
                  <a:srgbClr val="812D70"/>
                </a:solidFill>
                <a:latin typeface="Trebuchet MS"/>
                <a:ea typeface="Trebuchet MS"/>
                <a:cs typeface="Trebuchet MS"/>
                <a:sym typeface="Trebuchet MS"/>
              </a:rPr>
              <a:t> </a:t>
            </a:r>
            <a:r>
              <a:rPr lang="en-US" sz="3000">
                <a:solidFill>
                  <a:srgbClr val="812D70"/>
                </a:solidFill>
              </a:rPr>
              <a:t>principles and philosophies are in the Declaration of Independence</a:t>
            </a:r>
            <a:r>
              <a:rPr lang="en-US" sz="3000" b="1" i="0" u="none" strike="noStrike" cap="none">
                <a:solidFill>
                  <a:srgbClr val="812D70"/>
                </a:solidFill>
                <a:latin typeface="Trebuchet MS"/>
                <a:ea typeface="Trebuchet MS"/>
                <a:cs typeface="Trebuchet MS"/>
                <a:sym typeface="Trebuchet MS"/>
              </a:rPr>
              <a:t>?</a:t>
            </a:r>
          </a:p>
        </p:txBody>
      </p:sp>
      <p:sp>
        <p:nvSpPr>
          <p:cNvPr id="143" name="Shape 143"/>
          <p:cNvSpPr txBox="1">
            <a:spLocks noGrp="1"/>
          </p:cNvSpPr>
          <p:nvPr>
            <p:ph type="body" idx="1"/>
          </p:nvPr>
        </p:nvSpPr>
        <p:spPr>
          <a:xfrm>
            <a:off x="539400" y="1809525"/>
            <a:ext cx="8490000" cy="4863600"/>
          </a:xfrm>
          <a:prstGeom prst="rect">
            <a:avLst/>
          </a:prstGeom>
          <a:noFill/>
          <a:ln>
            <a:noFill/>
          </a:ln>
        </p:spPr>
        <p:txBody>
          <a:bodyPr lIns="91425" tIns="45700" rIns="91425" bIns="45700" anchor="t" anchorCtr="0">
            <a:noAutofit/>
          </a:bodyPr>
          <a:lstStyle/>
          <a:p>
            <a:pPr lvl="0" rtl="0">
              <a:spcBef>
                <a:spcPts val="0"/>
              </a:spcBef>
              <a:buSzPct val="100000"/>
            </a:pPr>
            <a:r>
              <a:rPr lang="en-US" sz="1800" b="1"/>
              <a:t>All men are created equal.</a:t>
            </a:r>
          </a:p>
          <a:p>
            <a:pPr lvl="0" rtl="0">
              <a:spcBef>
                <a:spcPts val="0"/>
              </a:spcBef>
              <a:buSzPct val="100000"/>
            </a:pPr>
            <a:r>
              <a:rPr lang="en-US" sz="1800" b="1"/>
              <a:t>Unalienable rights - rights given by God that cannot be taken away.</a:t>
            </a:r>
          </a:p>
          <a:p>
            <a:pPr lvl="0" rtl="0">
              <a:spcBef>
                <a:spcPts val="0"/>
              </a:spcBef>
              <a:buSzPct val="100000"/>
            </a:pPr>
            <a:r>
              <a:rPr lang="en-US" sz="1800" b="1"/>
              <a:t>Governments only exist if the people agree.</a:t>
            </a:r>
          </a:p>
          <a:p>
            <a:pPr lvl="0" rtl="0">
              <a:spcBef>
                <a:spcPts val="0"/>
              </a:spcBef>
              <a:buSzPct val="100000"/>
            </a:pPr>
            <a:r>
              <a:rPr lang="en-US" sz="1800" b="1"/>
              <a:t>People can revolt if the government takes away their rights.</a:t>
            </a:r>
          </a:p>
          <a:p>
            <a:pPr lvl="0" rtl="0">
              <a:spcBef>
                <a:spcPts val="0"/>
              </a:spcBef>
              <a:buSzPct val="100000"/>
            </a:pPr>
            <a:r>
              <a:rPr lang="en-US" sz="1800" b="1"/>
              <a:t>The United Colonies are free and independent states.</a:t>
            </a:r>
          </a:p>
          <a:p>
            <a:pPr marL="0" lvl="0" indent="0" rtl="0">
              <a:spcBef>
                <a:spcPts val="0"/>
              </a:spcBef>
              <a:buNone/>
            </a:pPr>
            <a:endParaRPr sz="1800" b="1"/>
          </a:p>
          <a:p>
            <a:pPr marL="0" marR="0" lvl="0" indent="0" algn="l" rtl="0">
              <a:lnSpc>
                <a:spcPct val="100000"/>
              </a:lnSpc>
              <a:spcBef>
                <a:spcPts val="0"/>
              </a:spcBef>
              <a:spcAft>
                <a:spcPts val="0"/>
              </a:spcAft>
              <a:buNone/>
            </a:pPr>
            <a:r>
              <a:rPr lang="en-US" sz="1800" b="1">
                <a:solidFill>
                  <a:srgbClr val="812D70"/>
                </a:solidFill>
              </a:rPr>
              <a:t>3.  Which of the principles of the Declaration was the most important for the colonists?</a:t>
            </a:r>
          </a:p>
          <a:p>
            <a:pPr marL="0" marR="0" lvl="0" indent="0" algn="l" rtl="0">
              <a:lnSpc>
                <a:spcPct val="100000"/>
              </a:lnSpc>
              <a:spcBef>
                <a:spcPts val="0"/>
              </a:spcBef>
              <a:spcAft>
                <a:spcPts val="0"/>
              </a:spcAft>
              <a:buNone/>
            </a:pPr>
            <a:endParaRPr sz="1800" b="1">
              <a:solidFill>
                <a:srgbClr val="812D70"/>
              </a:solidFill>
            </a:endParaRPr>
          </a:p>
          <a:p>
            <a:pPr marL="914400" marR="0" lvl="1" indent="-342900" algn="l" rtl="0">
              <a:lnSpc>
                <a:spcPct val="100000"/>
              </a:lnSpc>
              <a:spcBef>
                <a:spcPts val="0"/>
              </a:spcBef>
              <a:spcAft>
                <a:spcPts val="0"/>
              </a:spcAft>
              <a:buClr>
                <a:srgbClr val="000000"/>
              </a:buClr>
              <a:buSzPct val="100000"/>
            </a:pPr>
            <a:r>
              <a:rPr lang="en-US" sz="1800" b="1">
                <a:solidFill>
                  <a:schemeClr val="dk1"/>
                </a:solidFill>
              </a:rPr>
              <a:t>Partner </a:t>
            </a:r>
            <a:r>
              <a:rPr lang="en-US" sz="1800" b="1">
                <a:solidFill>
                  <a:srgbClr val="FF9900"/>
                </a:solidFill>
              </a:rPr>
              <a:t>A</a:t>
            </a:r>
            <a:r>
              <a:rPr lang="en-US" sz="1800" b="1">
                <a:solidFill>
                  <a:schemeClr val="dk1"/>
                </a:solidFill>
              </a:rPr>
              <a:t> share with Partner </a:t>
            </a:r>
            <a:r>
              <a:rPr lang="en-US" sz="1800" b="1">
                <a:solidFill>
                  <a:srgbClr val="6AA84F"/>
                </a:solidFill>
              </a:rPr>
              <a:t>B</a:t>
            </a:r>
            <a:r>
              <a:rPr lang="en-US" sz="1800" b="1">
                <a:solidFill>
                  <a:schemeClr val="dk1"/>
                </a:solidFill>
              </a:rPr>
              <a:t> “The most important principle is ___________________ because __________________.</a:t>
            </a:r>
          </a:p>
          <a:p>
            <a:pPr marL="457200" marR="0" lvl="0" indent="0" algn="l" rtl="0">
              <a:lnSpc>
                <a:spcPct val="100000"/>
              </a:lnSpc>
              <a:spcBef>
                <a:spcPts val="0"/>
              </a:spcBef>
              <a:spcAft>
                <a:spcPts val="0"/>
              </a:spcAft>
              <a:buNone/>
            </a:pPr>
            <a:endParaRPr sz="1800" b="1">
              <a:solidFill>
                <a:schemeClr val="dk1"/>
              </a:solidFill>
            </a:endParaRPr>
          </a:p>
          <a:p>
            <a:pPr marL="914400" marR="0" lvl="1" indent="-342900" algn="l" rtl="0">
              <a:lnSpc>
                <a:spcPct val="100000"/>
              </a:lnSpc>
              <a:spcBef>
                <a:spcPts val="0"/>
              </a:spcBef>
              <a:spcAft>
                <a:spcPts val="0"/>
              </a:spcAft>
              <a:buClr>
                <a:srgbClr val="000000"/>
              </a:buClr>
              <a:buSzPct val="100000"/>
            </a:pPr>
            <a:r>
              <a:rPr lang="en-US" sz="1800" b="1">
                <a:solidFill>
                  <a:srgbClr val="000000"/>
                </a:solidFill>
              </a:rPr>
              <a:t>Partner </a:t>
            </a:r>
            <a:r>
              <a:rPr lang="en-US" sz="1800" b="1">
                <a:solidFill>
                  <a:srgbClr val="6AA84F"/>
                </a:solidFill>
              </a:rPr>
              <a:t>B</a:t>
            </a:r>
            <a:r>
              <a:rPr lang="en-US" sz="1800" b="1">
                <a:solidFill>
                  <a:srgbClr val="000000"/>
                </a:solidFill>
              </a:rPr>
              <a:t> share with Partner </a:t>
            </a:r>
            <a:r>
              <a:rPr lang="en-US" sz="1800" b="1">
                <a:solidFill>
                  <a:srgbClr val="FF9900"/>
                </a:solidFill>
              </a:rPr>
              <a:t>A</a:t>
            </a:r>
            <a:r>
              <a:rPr lang="en-US" sz="1800" b="1">
                <a:solidFill>
                  <a:srgbClr val="000000"/>
                </a:solidFill>
              </a:rPr>
              <a:t> “</a:t>
            </a:r>
            <a:r>
              <a:rPr lang="en-US" sz="1800" b="1">
                <a:solidFill>
                  <a:schemeClr val="dk1"/>
                </a:solidFill>
              </a:rPr>
              <a:t> I </a:t>
            </a:r>
            <a:r>
              <a:rPr lang="en-US" sz="1800" b="1">
                <a:solidFill>
                  <a:srgbClr val="FF0000"/>
                </a:solidFill>
              </a:rPr>
              <a:t>agree</a:t>
            </a:r>
            <a:r>
              <a:rPr lang="en-US" sz="1800" b="1">
                <a:solidFill>
                  <a:schemeClr val="dk1"/>
                </a:solidFill>
              </a:rPr>
              <a:t>/</a:t>
            </a:r>
            <a:r>
              <a:rPr lang="en-US" sz="1800" b="1">
                <a:solidFill>
                  <a:srgbClr val="0000FF"/>
                </a:solidFill>
              </a:rPr>
              <a:t>disagree</a:t>
            </a:r>
            <a:r>
              <a:rPr lang="en-US" sz="1800" b="1">
                <a:solidFill>
                  <a:schemeClr val="dk1"/>
                </a:solidFill>
              </a:rPr>
              <a:t> the most important principle is ________________ because __________.  I also think _________________ is an important principle because ________________”</a:t>
            </a:r>
          </a:p>
          <a:p>
            <a:pPr marL="457200" marR="0" lvl="0" indent="0" algn="l" rtl="0">
              <a:lnSpc>
                <a:spcPct val="100000"/>
              </a:lnSpc>
              <a:spcBef>
                <a:spcPts val="0"/>
              </a:spcBef>
              <a:spcAft>
                <a:spcPts val="0"/>
              </a:spcAft>
              <a:buNone/>
            </a:pPr>
            <a:endParaRPr sz="1800" b="1">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234225" y="564825"/>
            <a:ext cx="8309400" cy="683700"/>
          </a:xfrm>
          <a:prstGeom prst="rect">
            <a:avLst/>
          </a:prstGeom>
        </p:spPr>
        <p:txBody>
          <a:bodyPr lIns="91425" tIns="91425" rIns="91425" bIns="91425" anchor="b" anchorCtr="0">
            <a:noAutofit/>
          </a:bodyPr>
          <a:lstStyle/>
          <a:p>
            <a:pPr lvl="0">
              <a:spcBef>
                <a:spcPts val="0"/>
              </a:spcBef>
              <a:buNone/>
            </a:pPr>
            <a:r>
              <a:rPr lang="en-US" sz="3000">
                <a:solidFill>
                  <a:schemeClr val="dk2"/>
                </a:solidFill>
              </a:rPr>
              <a:t>Concept - How is the Declaration Organized</a:t>
            </a:r>
          </a:p>
        </p:txBody>
      </p:sp>
      <p:sp>
        <p:nvSpPr>
          <p:cNvPr id="150" name="Shape 150"/>
          <p:cNvSpPr txBox="1">
            <a:spLocks noGrp="1"/>
          </p:cNvSpPr>
          <p:nvPr>
            <p:ph type="body" idx="1"/>
          </p:nvPr>
        </p:nvSpPr>
        <p:spPr>
          <a:xfrm>
            <a:off x="403700" y="1208400"/>
            <a:ext cx="8362800" cy="5426700"/>
          </a:xfrm>
          <a:prstGeom prst="rect">
            <a:avLst/>
          </a:prstGeom>
        </p:spPr>
        <p:txBody>
          <a:bodyPr lIns="91425" tIns="91425" rIns="91425" bIns="91425" anchor="t" anchorCtr="0">
            <a:noAutofit/>
          </a:bodyPr>
          <a:lstStyle/>
          <a:p>
            <a:pPr lvl="0">
              <a:spcBef>
                <a:spcPts val="0"/>
              </a:spcBef>
              <a:buNone/>
            </a:pPr>
            <a:r>
              <a:rPr lang="en-US" b="1"/>
              <a:t>The Declaration of Independence is divided into four parts.</a:t>
            </a:r>
          </a:p>
          <a:p>
            <a:pPr marL="457200" lvl="0" indent="-228600" rtl="0">
              <a:spcBef>
                <a:spcPts val="0"/>
              </a:spcBef>
              <a:buAutoNum type="arabicPeriod"/>
            </a:pPr>
            <a:r>
              <a:rPr lang="en-US" b="1"/>
              <a:t>Preamble/Introduction</a:t>
            </a:r>
          </a:p>
          <a:p>
            <a:pPr marL="914400" lvl="1" indent="-317500" rtl="0">
              <a:lnSpc>
                <a:spcPct val="115000"/>
              </a:lnSpc>
              <a:spcBef>
                <a:spcPts val="0"/>
              </a:spcBef>
              <a:buSzPct val="100000"/>
              <a:buAutoNum type="alphaLcPeriod"/>
            </a:pPr>
            <a:r>
              <a:rPr lang="en-US" sz="1400" b="1">
                <a:solidFill>
                  <a:schemeClr val="dk1"/>
                </a:solidFill>
                <a:latin typeface="Arial"/>
                <a:ea typeface="Arial"/>
                <a:cs typeface="Arial"/>
                <a:sym typeface="Arial"/>
              </a:rPr>
              <a:t>Like most formal documents, the Declaration of Independence started with a preamble. A preamble acts as an introduction to the document, explaining the purpose.</a:t>
            </a:r>
          </a:p>
          <a:p>
            <a:pPr marL="457200" lvl="0" indent="-228600" rtl="0">
              <a:spcBef>
                <a:spcPts val="0"/>
              </a:spcBef>
              <a:buAutoNum type="arabicPeriod"/>
            </a:pPr>
            <a:r>
              <a:rPr lang="en-US" b="1"/>
              <a:t>Declaration of Natural Rights</a:t>
            </a:r>
          </a:p>
          <a:p>
            <a:pPr marL="914400" lvl="1" indent="-317500" rtl="0">
              <a:lnSpc>
                <a:spcPct val="115000"/>
              </a:lnSpc>
              <a:spcBef>
                <a:spcPts val="0"/>
              </a:spcBef>
              <a:buSzPct val="100000"/>
              <a:buAutoNum type="alphaLcPeriod"/>
            </a:pPr>
            <a:r>
              <a:rPr lang="en-US" sz="1400" b="1">
                <a:solidFill>
                  <a:schemeClr val="dk1"/>
                </a:solidFill>
                <a:latin typeface="Arial"/>
                <a:ea typeface="Arial"/>
                <a:cs typeface="Arial"/>
                <a:sym typeface="Arial"/>
              </a:rPr>
              <a:t>The second part focused on the notion of natural rights. Natural rights are rights that are guaranteed to people at birth.</a:t>
            </a:r>
          </a:p>
          <a:p>
            <a:pPr marL="457200" lvl="0" indent="-228600" rtl="0">
              <a:spcBef>
                <a:spcPts val="0"/>
              </a:spcBef>
              <a:buAutoNum type="arabicPeriod"/>
            </a:pPr>
            <a:r>
              <a:rPr lang="en-US" b="1"/>
              <a:t>Grievances</a:t>
            </a:r>
          </a:p>
          <a:p>
            <a:pPr marL="914400" lvl="1" indent="-317500" rtl="0">
              <a:lnSpc>
                <a:spcPct val="115000"/>
              </a:lnSpc>
              <a:spcBef>
                <a:spcPts val="0"/>
              </a:spcBef>
              <a:buSzPct val="100000"/>
              <a:buAutoNum type="alphaLcPeriod"/>
            </a:pPr>
            <a:r>
              <a:rPr lang="en-US" sz="1400" b="1">
                <a:solidFill>
                  <a:schemeClr val="dk1"/>
                </a:solidFill>
                <a:latin typeface="Arial"/>
                <a:ea typeface="Arial"/>
                <a:cs typeface="Arial"/>
                <a:sym typeface="Arial"/>
              </a:rPr>
              <a:t>The third part of the Declaration of Independence focused on how England and King George III had ruled the colonists oppressively, or unfairly.</a:t>
            </a:r>
          </a:p>
          <a:p>
            <a:pPr marL="457200" lvl="0" indent="-228600" rtl="0">
              <a:spcBef>
                <a:spcPts val="0"/>
              </a:spcBef>
              <a:buAutoNum type="arabicPeriod"/>
            </a:pPr>
            <a:r>
              <a:rPr lang="en-US" b="1"/>
              <a:t>Resolution</a:t>
            </a:r>
          </a:p>
          <a:p>
            <a:pPr marL="914400" lvl="1" indent="-317500" rtl="0">
              <a:lnSpc>
                <a:spcPct val="115000"/>
              </a:lnSpc>
              <a:spcBef>
                <a:spcPts val="0"/>
              </a:spcBef>
              <a:buSzPct val="100000"/>
              <a:buAutoNum type="alphaLcPeriod"/>
            </a:pPr>
            <a:r>
              <a:rPr lang="en-US" sz="1400" b="1">
                <a:solidFill>
                  <a:schemeClr val="dk1"/>
                </a:solidFill>
                <a:latin typeface="Arial"/>
                <a:ea typeface="Arial"/>
                <a:cs typeface="Arial"/>
                <a:sym typeface="Arial"/>
              </a:rPr>
              <a:t>The final part of the Declaration of Independence formally declared the colonies independent from England by announcing that the colonies were the United States of America.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234225" y="564825"/>
            <a:ext cx="8309400" cy="683700"/>
          </a:xfrm>
          <a:prstGeom prst="rect">
            <a:avLst/>
          </a:prstGeom>
        </p:spPr>
        <p:txBody>
          <a:bodyPr lIns="91425" tIns="91425" rIns="91425" bIns="91425" anchor="b" anchorCtr="0">
            <a:noAutofit/>
          </a:bodyPr>
          <a:lstStyle/>
          <a:p>
            <a:pPr lvl="0" rtl="0">
              <a:spcBef>
                <a:spcPts val="0"/>
              </a:spcBef>
              <a:buNone/>
            </a:pPr>
            <a:r>
              <a:rPr lang="en-US" sz="3000">
                <a:solidFill>
                  <a:schemeClr val="dk2"/>
                </a:solidFill>
              </a:rPr>
              <a:t>Closure</a:t>
            </a:r>
          </a:p>
        </p:txBody>
      </p:sp>
      <p:sp>
        <p:nvSpPr>
          <p:cNvPr id="157" name="Shape 157"/>
          <p:cNvSpPr txBox="1">
            <a:spLocks noGrp="1"/>
          </p:cNvSpPr>
          <p:nvPr>
            <p:ph type="body" idx="1"/>
          </p:nvPr>
        </p:nvSpPr>
        <p:spPr>
          <a:xfrm>
            <a:off x="403700" y="1208400"/>
            <a:ext cx="8362800" cy="5426700"/>
          </a:xfrm>
          <a:prstGeom prst="rect">
            <a:avLst/>
          </a:prstGeom>
        </p:spPr>
        <p:txBody>
          <a:bodyPr lIns="91425" tIns="91425" rIns="91425" bIns="91425" anchor="t" anchorCtr="0">
            <a:noAutofit/>
          </a:bodyPr>
          <a:lstStyle/>
          <a:p>
            <a:pPr marL="457200" lvl="0" indent="-228600" rtl="0">
              <a:lnSpc>
                <a:spcPct val="115000"/>
              </a:lnSpc>
              <a:spcBef>
                <a:spcPts val="0"/>
              </a:spcBef>
              <a:buAutoNum type="arabicPeriod"/>
            </a:pPr>
            <a:r>
              <a:rPr lang="en-US" b="1"/>
              <a:t>Who was given the task of writing the Declaration of Independence?</a:t>
            </a:r>
          </a:p>
          <a:p>
            <a:pPr marL="0" lvl="0" indent="0" rtl="0">
              <a:lnSpc>
                <a:spcPct val="115000"/>
              </a:lnSpc>
              <a:spcBef>
                <a:spcPts val="0"/>
              </a:spcBef>
              <a:buNone/>
            </a:pPr>
            <a:endParaRPr b="1"/>
          </a:p>
          <a:p>
            <a:pPr marL="457200" lvl="0" indent="-228600" rtl="0">
              <a:lnSpc>
                <a:spcPct val="115000"/>
              </a:lnSpc>
              <a:spcBef>
                <a:spcPts val="0"/>
              </a:spcBef>
              <a:buAutoNum type="arabicPeriod"/>
            </a:pPr>
            <a:r>
              <a:rPr lang="en-US" b="1"/>
              <a:t>Why did the colonists decide to write the Declaration of Independence?</a:t>
            </a:r>
          </a:p>
        </p:txBody>
      </p:sp>
    </p:spTree>
  </p:cSld>
  <p:clrMapOvr>
    <a:masterClrMapping/>
  </p:clrMapOvr>
</p:sld>
</file>

<file path=ppt/theme/theme1.xml><?xml version="1.0" encoding="utf-8"?>
<a:theme xmlns:a="http://schemas.openxmlformats.org/drawingml/2006/main" name="1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794</Words>
  <Application>Microsoft Office PowerPoint</Application>
  <PresentationFormat>On-screen Show (4:3)</PresentationFormat>
  <Paragraphs>85</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Noto Sans Symbols</vt:lpstr>
      <vt:lpstr>Times New Roman</vt:lpstr>
      <vt:lpstr>Trebuchet MS</vt:lpstr>
      <vt:lpstr>1_Opulent</vt:lpstr>
      <vt:lpstr>Opulent</vt:lpstr>
      <vt:lpstr>THE DECLARATION OF INDEPENDENCE</vt:lpstr>
      <vt:lpstr>THE DECLARATION OF INDEPENDENCE</vt:lpstr>
      <vt:lpstr>THE DECLARATION OF INDEPENDENCE</vt:lpstr>
      <vt:lpstr>Prior Knowledge</vt:lpstr>
      <vt:lpstr> Concept - Background</vt:lpstr>
      <vt:lpstr> Concept - Purpose of the Declaration</vt:lpstr>
      <vt:lpstr>Concept - Purpose of the Declaration</vt:lpstr>
      <vt:lpstr>Concept - What principles and philosophies are in the Declaration of Independence?</vt:lpstr>
      <vt:lpstr>Concept - How is the Declaration Organized</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DECLARATION OF INDEPENDENCE</dc:title>
  <dc:creator>Terrilyn</dc:creator>
  <cp:lastModifiedBy>Microsoft account</cp:lastModifiedBy>
  <cp:revision>1</cp:revision>
  <dcterms:modified xsi:type="dcterms:W3CDTF">2016-11-26T10:03:01Z</dcterms:modified>
</cp:coreProperties>
</file>